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64" r:id="rId5"/>
    <p:sldId id="265" r:id="rId6"/>
    <p:sldId id="266" r:id="rId7"/>
    <p:sldId id="290" r:id="rId8"/>
    <p:sldId id="291" r:id="rId9"/>
    <p:sldId id="267" r:id="rId10"/>
    <p:sldId id="292" r:id="rId11"/>
    <p:sldId id="293" r:id="rId12"/>
    <p:sldId id="269" r:id="rId13"/>
    <p:sldId id="270" r:id="rId14"/>
    <p:sldId id="280" r:id="rId15"/>
    <p:sldId id="281" r:id="rId16"/>
    <p:sldId id="284" r:id="rId17"/>
    <p:sldId id="285" r:id="rId18"/>
    <p:sldId id="289" r:id="rId19"/>
    <p:sldId id="288" r:id="rId20"/>
    <p:sldId id="282" r:id="rId21"/>
    <p:sldId id="271" r:id="rId22"/>
    <p:sldId id="283"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userDrawn="1">
          <p15:clr>
            <a:srgbClr val="A4A3A4"/>
          </p15:clr>
        </p15:guide>
        <p15:guide id="2" pos="7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0C03A-D6FA-412F-B988-571093F96FB9}" v="110" dt="2025-04-29T12:33:56.722"/>
    <p1510:client id="{29C88073-D507-58F7-47BC-753B5B5728E4}" v="5" dt="2025-04-29T19:25:05.521"/>
    <p1510:client id="{74F645EB-3975-44FB-B2C0-F2E6ED2B220D}" v="127" dt="2025-04-29T03:12:54.450"/>
    <p1510:client id="{8BFF5440-F351-4F44-A72C-9BCBE917DE4E}" v="241" dt="2025-04-29T20:07:30.100"/>
    <p1510:client id="{8CA2DAFD-CAED-B0E5-C39B-7837F2B9D4B5}" v="532" dt="2025-04-29T19:49:08.183"/>
    <p1510:client id="{B5BF0AA5-B975-1A44-C94C-86BD81DBE0F6}" v="45" dt="2025-04-29T20:43:42.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741"/>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 Brian Haoqin" userId="S::lu964@purdue.edu::39349d56-79b7-4249-b748-1f41edb853af" providerId="AD" clId="Web-{B5BF0AA5-B975-1A44-C94C-86BD81DBE0F6}"/>
    <pc:docChg chg="modSld">
      <pc:chgData name="Lu, Brian Haoqin" userId="S::lu964@purdue.edu::39349d56-79b7-4249-b748-1f41edb853af" providerId="AD" clId="Web-{B5BF0AA5-B975-1A44-C94C-86BD81DBE0F6}" dt="2025-04-29T20:43:42.420" v="44" actId="20577"/>
      <pc:docMkLst>
        <pc:docMk/>
      </pc:docMkLst>
      <pc:sldChg chg="modSp">
        <pc:chgData name="Lu, Brian Haoqin" userId="S::lu964@purdue.edu::39349d56-79b7-4249-b748-1f41edb853af" providerId="AD" clId="Web-{B5BF0AA5-B975-1A44-C94C-86BD81DBE0F6}" dt="2025-04-29T20:43:42.420" v="44" actId="20577"/>
        <pc:sldMkLst>
          <pc:docMk/>
          <pc:sldMk cId="2447183972" sldId="269"/>
        </pc:sldMkLst>
        <pc:spChg chg="mod">
          <ac:chgData name="Lu, Brian Haoqin" userId="S::lu964@purdue.edu::39349d56-79b7-4249-b748-1f41edb853af" providerId="AD" clId="Web-{B5BF0AA5-B975-1A44-C94C-86BD81DBE0F6}" dt="2025-04-29T20:43:42.420" v="44" actId="20577"/>
          <ac:spMkLst>
            <pc:docMk/>
            <pc:sldMk cId="2447183972" sldId="269"/>
            <ac:spMk id="13" creationId="{00000000-0000-0000-0000-000000000000}"/>
          </ac:spMkLst>
        </pc:spChg>
      </pc:sldChg>
    </pc:docChg>
  </pc:docChgLst>
  <pc:docChgLst>
    <pc:chgData name="Lu, Brian Haoqin" userId="S::lu964@purdue.edu::39349d56-79b7-4249-b748-1f41edb853af" providerId="AD" clId="Web-{8CA2DAFD-CAED-B0E5-C39B-7837F2B9D4B5}"/>
    <pc:docChg chg="modSld">
      <pc:chgData name="Lu, Brian Haoqin" userId="S::lu964@purdue.edu::39349d56-79b7-4249-b748-1f41edb853af" providerId="AD" clId="Web-{8CA2DAFD-CAED-B0E5-C39B-7837F2B9D4B5}" dt="2025-04-29T19:48:22.602" v="519" actId="14100"/>
      <pc:docMkLst>
        <pc:docMk/>
      </pc:docMkLst>
      <pc:sldChg chg="addSp delSp modSp">
        <pc:chgData name="Lu, Brian Haoqin" userId="S::lu964@purdue.edu::39349d56-79b7-4249-b748-1f41edb853af" providerId="AD" clId="Web-{8CA2DAFD-CAED-B0E5-C39B-7837F2B9D4B5}" dt="2025-04-29T19:47:16.300" v="513" actId="14100"/>
        <pc:sldMkLst>
          <pc:docMk/>
          <pc:sldMk cId="1177719589" sldId="267"/>
        </pc:sldMkLst>
        <pc:picChg chg="add mod">
          <ac:chgData name="Lu, Brian Haoqin" userId="S::lu964@purdue.edu::39349d56-79b7-4249-b748-1f41edb853af" providerId="AD" clId="Web-{8CA2DAFD-CAED-B0E5-C39B-7837F2B9D4B5}" dt="2025-04-29T19:47:16.300" v="513" actId="14100"/>
          <ac:picMkLst>
            <pc:docMk/>
            <pc:sldMk cId="1177719589" sldId="267"/>
            <ac:picMk id="2" creationId="{D819E8E3-BEDB-6BA5-562C-3A7E7B40B6E0}"/>
          </ac:picMkLst>
        </pc:picChg>
        <pc:picChg chg="del">
          <ac:chgData name="Lu, Brian Haoqin" userId="S::lu964@purdue.edu::39349d56-79b7-4249-b748-1f41edb853af" providerId="AD" clId="Web-{8CA2DAFD-CAED-B0E5-C39B-7837F2B9D4B5}" dt="2025-04-29T19:47:07.487" v="509"/>
          <ac:picMkLst>
            <pc:docMk/>
            <pc:sldMk cId="1177719589" sldId="267"/>
            <ac:picMk id="3" creationId="{43E634BD-84C7-D6CE-405A-BA0F44712A33}"/>
          </ac:picMkLst>
        </pc:picChg>
      </pc:sldChg>
      <pc:sldChg chg="modSp">
        <pc:chgData name="Lu, Brian Haoqin" userId="S::lu964@purdue.edu::39349d56-79b7-4249-b748-1f41edb853af" providerId="AD" clId="Web-{8CA2DAFD-CAED-B0E5-C39B-7837F2B9D4B5}" dt="2025-04-29T17:35:24.406" v="508" actId="20577"/>
        <pc:sldMkLst>
          <pc:docMk/>
          <pc:sldMk cId="2447183972" sldId="269"/>
        </pc:sldMkLst>
        <pc:spChg chg="mod">
          <ac:chgData name="Lu, Brian Haoqin" userId="S::lu964@purdue.edu::39349d56-79b7-4249-b748-1f41edb853af" providerId="AD" clId="Web-{8CA2DAFD-CAED-B0E5-C39B-7837F2B9D4B5}" dt="2025-04-29T17:35:24.406" v="508" actId="20577"/>
          <ac:spMkLst>
            <pc:docMk/>
            <pc:sldMk cId="2447183972" sldId="269"/>
            <ac:spMk id="13" creationId="{00000000-0000-0000-0000-000000000000}"/>
          </ac:spMkLst>
        </pc:spChg>
      </pc:sldChg>
      <pc:sldChg chg="addSp modSp">
        <pc:chgData name="Lu, Brian Haoqin" userId="S::lu964@purdue.edu::39349d56-79b7-4249-b748-1f41edb853af" providerId="AD" clId="Web-{8CA2DAFD-CAED-B0E5-C39B-7837F2B9D4B5}" dt="2025-04-29T17:23:45.854" v="456" actId="20577"/>
        <pc:sldMkLst>
          <pc:docMk/>
          <pc:sldMk cId="1642348616" sldId="280"/>
        </pc:sldMkLst>
        <pc:spChg chg="mod">
          <ac:chgData name="Lu, Brian Haoqin" userId="S::lu964@purdue.edu::39349d56-79b7-4249-b748-1f41edb853af" providerId="AD" clId="Web-{8CA2DAFD-CAED-B0E5-C39B-7837F2B9D4B5}" dt="2025-04-29T17:23:45.854" v="456" actId="20577"/>
          <ac:spMkLst>
            <pc:docMk/>
            <pc:sldMk cId="1642348616" sldId="280"/>
            <ac:spMk id="13" creationId="{00000000-0000-0000-0000-000000000000}"/>
          </ac:spMkLst>
        </pc:spChg>
        <pc:picChg chg="add mod">
          <ac:chgData name="Lu, Brian Haoqin" userId="S::lu964@purdue.edu::39349d56-79b7-4249-b748-1f41edb853af" providerId="AD" clId="Web-{8CA2DAFD-CAED-B0E5-C39B-7837F2B9D4B5}" dt="2025-04-29T17:17:08.497" v="25" actId="1076"/>
          <ac:picMkLst>
            <pc:docMk/>
            <pc:sldMk cId="1642348616" sldId="280"/>
            <ac:picMk id="2" creationId="{971B31F0-DB73-5E32-6E6B-FAB7139ABE15}"/>
          </ac:picMkLst>
        </pc:picChg>
        <pc:picChg chg="add mod">
          <ac:chgData name="Lu, Brian Haoqin" userId="S::lu964@purdue.edu::39349d56-79b7-4249-b748-1f41edb853af" providerId="AD" clId="Web-{8CA2DAFD-CAED-B0E5-C39B-7837F2B9D4B5}" dt="2025-04-29T17:17:14.372" v="26" actId="1076"/>
          <ac:picMkLst>
            <pc:docMk/>
            <pc:sldMk cId="1642348616" sldId="280"/>
            <ac:picMk id="3" creationId="{838094E1-DA4E-6ED3-5DBB-EA9947B2F04D}"/>
          </ac:picMkLst>
        </pc:picChg>
        <pc:picChg chg="add mod">
          <ac:chgData name="Lu, Brian Haoqin" userId="S::lu964@purdue.edu::39349d56-79b7-4249-b748-1f41edb853af" providerId="AD" clId="Web-{8CA2DAFD-CAED-B0E5-C39B-7837F2B9D4B5}" dt="2025-04-29T17:18:44.613" v="31" actId="14100"/>
          <ac:picMkLst>
            <pc:docMk/>
            <pc:sldMk cId="1642348616" sldId="280"/>
            <ac:picMk id="4" creationId="{57BED1E1-FD0F-496E-7075-9EEE9F87140C}"/>
          </ac:picMkLst>
        </pc:picChg>
        <pc:picChg chg="add mod">
          <ac:chgData name="Lu, Brian Haoqin" userId="S::lu964@purdue.edu::39349d56-79b7-4249-b748-1f41edb853af" providerId="AD" clId="Web-{8CA2DAFD-CAED-B0E5-C39B-7837F2B9D4B5}" dt="2025-04-29T17:22:00.628" v="408" actId="1076"/>
          <ac:picMkLst>
            <pc:docMk/>
            <pc:sldMk cId="1642348616" sldId="280"/>
            <ac:picMk id="5" creationId="{523FDC18-C641-37EB-2F05-A09AD1E088DD}"/>
          </ac:picMkLst>
        </pc:picChg>
      </pc:sldChg>
      <pc:sldChg chg="addSp delSp modSp">
        <pc:chgData name="Lu, Brian Haoqin" userId="S::lu964@purdue.edu::39349d56-79b7-4249-b748-1f41edb853af" providerId="AD" clId="Web-{8CA2DAFD-CAED-B0E5-C39B-7837F2B9D4B5}" dt="2025-04-29T19:48:01.069" v="516" actId="1076"/>
        <pc:sldMkLst>
          <pc:docMk/>
          <pc:sldMk cId="2286974612" sldId="292"/>
        </pc:sldMkLst>
        <pc:picChg chg="add mod">
          <ac:chgData name="Lu, Brian Haoqin" userId="S::lu964@purdue.edu::39349d56-79b7-4249-b748-1f41edb853af" providerId="AD" clId="Web-{8CA2DAFD-CAED-B0E5-C39B-7837F2B9D4B5}" dt="2025-04-29T19:48:01.069" v="516" actId="1076"/>
          <ac:picMkLst>
            <pc:docMk/>
            <pc:sldMk cId="2286974612" sldId="292"/>
            <ac:picMk id="3" creationId="{7D222B01-DAE5-4573-B277-1387DDFE6097}"/>
          </ac:picMkLst>
        </pc:picChg>
        <pc:picChg chg="del">
          <ac:chgData name="Lu, Brian Haoqin" userId="S::lu964@purdue.edu::39349d56-79b7-4249-b748-1f41edb853af" providerId="AD" clId="Web-{8CA2DAFD-CAED-B0E5-C39B-7837F2B9D4B5}" dt="2025-04-29T19:47:58.116" v="514"/>
          <ac:picMkLst>
            <pc:docMk/>
            <pc:sldMk cId="2286974612" sldId="292"/>
            <ac:picMk id="4" creationId="{ADDE6634-7877-026B-D652-61B33EB600C5}"/>
          </ac:picMkLst>
        </pc:picChg>
      </pc:sldChg>
      <pc:sldChg chg="addSp delSp modSp">
        <pc:chgData name="Lu, Brian Haoqin" userId="S::lu964@purdue.edu::39349d56-79b7-4249-b748-1f41edb853af" providerId="AD" clId="Web-{8CA2DAFD-CAED-B0E5-C39B-7837F2B9D4B5}" dt="2025-04-29T19:48:22.602" v="519" actId="14100"/>
        <pc:sldMkLst>
          <pc:docMk/>
          <pc:sldMk cId="1917465498" sldId="293"/>
        </pc:sldMkLst>
        <pc:picChg chg="del">
          <ac:chgData name="Lu, Brian Haoqin" userId="S::lu964@purdue.edu::39349d56-79b7-4249-b748-1f41edb853af" providerId="AD" clId="Web-{8CA2DAFD-CAED-B0E5-C39B-7837F2B9D4B5}" dt="2025-04-29T19:48:15.351" v="517"/>
          <ac:picMkLst>
            <pc:docMk/>
            <pc:sldMk cId="1917465498" sldId="293"/>
            <ac:picMk id="3" creationId="{4C2919C6-D395-E4DA-37B9-3F1F88AC7445}"/>
          </ac:picMkLst>
        </pc:picChg>
        <pc:picChg chg="add mod">
          <ac:chgData name="Lu, Brian Haoqin" userId="S::lu964@purdue.edu::39349d56-79b7-4249-b748-1f41edb853af" providerId="AD" clId="Web-{8CA2DAFD-CAED-B0E5-C39B-7837F2B9D4B5}" dt="2025-04-29T19:48:22.602" v="519" actId="14100"/>
          <ac:picMkLst>
            <pc:docMk/>
            <pc:sldMk cId="1917465498" sldId="293"/>
            <ac:picMk id="4" creationId="{AEAA5F91-F47B-BF0A-CE0F-CBBF548BD8D1}"/>
          </ac:picMkLst>
        </pc:picChg>
      </pc:sldChg>
    </pc:docChg>
  </pc:docChgLst>
  <pc:docChgLst>
    <pc:chgData name="Shinkle, Caleb Andrew" userId="S::cshinkle@purdue.edu::16bbb68e-8b27-4554-b853-2b10b63054f2" providerId="AD" clId="Web-{16A38EDA-18D3-EEBB-FB82-8A3EB8CAC19A}"/>
    <pc:docChg chg="addSld delSld modSld">
      <pc:chgData name="Shinkle, Caleb Andrew" userId="S::cshinkle@purdue.edu::16bbb68e-8b27-4554-b853-2b10b63054f2" providerId="AD" clId="Web-{16A38EDA-18D3-EEBB-FB82-8A3EB8CAC19A}" dt="2025-04-28T18:49:16.210" v="1590" actId="20577"/>
      <pc:docMkLst>
        <pc:docMk/>
      </pc:docMkLst>
      <pc:sldChg chg="addSp delSp modSp">
        <pc:chgData name="Shinkle, Caleb Andrew" userId="S::cshinkle@purdue.edu::16bbb68e-8b27-4554-b853-2b10b63054f2" providerId="AD" clId="Web-{16A38EDA-18D3-EEBB-FB82-8A3EB8CAC19A}" dt="2025-04-28T17:19:27.281" v="53" actId="20577"/>
        <pc:sldMkLst>
          <pc:docMk/>
          <pc:sldMk cId="1938527688" sldId="264"/>
        </pc:sldMkLst>
        <pc:spChg chg="del">
          <ac:chgData name="Shinkle, Caleb Andrew" userId="S::cshinkle@purdue.edu::16bbb68e-8b27-4554-b853-2b10b63054f2" providerId="AD" clId="Web-{16A38EDA-18D3-EEBB-FB82-8A3EB8CAC19A}" dt="2025-04-28T17:14:55.825" v="9"/>
          <ac:spMkLst>
            <pc:docMk/>
            <pc:sldMk cId="1938527688" sldId="264"/>
            <ac:spMk id="2" creationId="{00000000-0000-0000-0000-000000000000}"/>
          </ac:spMkLst>
        </pc:spChg>
        <pc:spChg chg="del">
          <ac:chgData name="Shinkle, Caleb Andrew" userId="S::cshinkle@purdue.edu::16bbb68e-8b27-4554-b853-2b10b63054f2" providerId="AD" clId="Web-{16A38EDA-18D3-EEBB-FB82-8A3EB8CAC19A}" dt="2025-04-28T17:15:10.748" v="10"/>
          <ac:spMkLst>
            <pc:docMk/>
            <pc:sldMk cId="1938527688" sldId="264"/>
            <ac:spMk id="4" creationId="{00000000-0000-0000-0000-000000000000}"/>
          </ac:spMkLst>
        </pc:spChg>
        <pc:spChg chg="mod">
          <ac:chgData name="Shinkle, Caleb Andrew" userId="S::cshinkle@purdue.edu::16bbb68e-8b27-4554-b853-2b10b63054f2" providerId="AD" clId="Web-{16A38EDA-18D3-EEBB-FB82-8A3EB8CAC19A}" dt="2025-04-28T17:19:27.281" v="53" actId="20577"/>
          <ac:spMkLst>
            <pc:docMk/>
            <pc:sldMk cId="1938527688" sldId="264"/>
            <ac:spMk id="5" creationId="{00000000-0000-0000-0000-000000000000}"/>
          </ac:spMkLst>
        </pc:spChg>
        <pc:spChg chg="add mod">
          <ac:chgData name="Shinkle, Caleb Andrew" userId="S::cshinkle@purdue.edu::16bbb68e-8b27-4554-b853-2b10b63054f2" providerId="AD" clId="Web-{16A38EDA-18D3-EEBB-FB82-8A3EB8CAC19A}" dt="2025-04-28T17:15:31.968" v="18" actId="1076"/>
          <ac:spMkLst>
            <pc:docMk/>
            <pc:sldMk cId="1938527688" sldId="264"/>
            <ac:spMk id="6" creationId="{3935554C-8815-2201-4FB6-BC9DD7DF04A1}"/>
          </ac:spMkLst>
        </pc:spChg>
        <pc:spChg chg="add mod">
          <ac:chgData name="Shinkle, Caleb Andrew" userId="S::cshinkle@purdue.edu::16bbb68e-8b27-4554-b853-2b10b63054f2" providerId="AD" clId="Web-{16A38EDA-18D3-EEBB-FB82-8A3EB8CAC19A}" dt="2025-04-28T17:16:29.878" v="33" actId="1076"/>
          <ac:spMkLst>
            <pc:docMk/>
            <pc:sldMk cId="1938527688" sldId="264"/>
            <ac:spMk id="7" creationId="{C02C3C1F-110D-C6EB-137E-A7F4C0079156}"/>
          </ac:spMkLst>
        </pc:spChg>
        <pc:spChg chg="add mod">
          <ac:chgData name="Shinkle, Caleb Andrew" userId="S::cshinkle@purdue.edu::16bbb68e-8b27-4554-b853-2b10b63054f2" providerId="AD" clId="Web-{16A38EDA-18D3-EEBB-FB82-8A3EB8CAC19A}" dt="2025-04-28T17:16:11.752" v="31" actId="1076"/>
          <ac:spMkLst>
            <pc:docMk/>
            <pc:sldMk cId="1938527688" sldId="264"/>
            <ac:spMk id="8" creationId="{481451FD-B449-2560-0822-121EFC4F74F0}"/>
          </ac:spMkLst>
        </pc:spChg>
        <pc:spChg chg="add mod">
          <ac:chgData name="Shinkle, Caleb Andrew" userId="S::cshinkle@purdue.edu::16bbb68e-8b27-4554-b853-2b10b63054f2" providerId="AD" clId="Web-{16A38EDA-18D3-EEBB-FB82-8A3EB8CAC19A}" dt="2025-04-28T17:17:21.975" v="45" actId="1076"/>
          <ac:spMkLst>
            <pc:docMk/>
            <pc:sldMk cId="1938527688" sldId="264"/>
            <ac:spMk id="10" creationId="{52BA0079-592D-F4DA-1F56-7E18411D696D}"/>
          </ac:spMkLst>
        </pc:spChg>
        <pc:picChg chg="add mod">
          <ac:chgData name="Shinkle, Caleb Andrew" userId="S::cshinkle@purdue.edu::16bbb68e-8b27-4554-b853-2b10b63054f2" providerId="AD" clId="Web-{16A38EDA-18D3-EEBB-FB82-8A3EB8CAC19A}" dt="2025-04-28T17:15:31.952" v="17" actId="1076"/>
          <ac:picMkLst>
            <pc:docMk/>
            <pc:sldMk cId="1938527688" sldId="264"/>
            <ac:picMk id="3" creationId="{FC2C86ED-CC56-683D-D981-194C0A0569A1}"/>
          </ac:picMkLst>
        </pc:picChg>
        <pc:picChg chg="add mod">
          <ac:chgData name="Shinkle, Caleb Andrew" userId="S::cshinkle@purdue.edu::16bbb68e-8b27-4554-b853-2b10b63054f2" providerId="AD" clId="Web-{16A38EDA-18D3-EEBB-FB82-8A3EB8CAC19A}" dt="2025-04-28T17:17:21.991" v="46" actId="1076"/>
          <ac:picMkLst>
            <pc:docMk/>
            <pc:sldMk cId="1938527688" sldId="264"/>
            <ac:picMk id="11" creationId="{F0A0DAA6-7DBD-1444-0990-779F0A812A26}"/>
          </ac:picMkLst>
        </pc:picChg>
        <pc:picChg chg="add mod">
          <ac:chgData name="Shinkle, Caleb Andrew" userId="S::cshinkle@purdue.edu::16bbb68e-8b27-4554-b853-2b10b63054f2" providerId="AD" clId="Web-{16A38EDA-18D3-EEBB-FB82-8A3EB8CAC19A}" dt="2025-04-28T17:16:29.894" v="34" actId="1076"/>
          <ac:picMkLst>
            <pc:docMk/>
            <pc:sldMk cId="1938527688" sldId="264"/>
            <ac:picMk id="12" creationId="{081AAFF9-9499-793D-811F-DC01582508EC}"/>
          </ac:picMkLst>
        </pc:picChg>
        <pc:picChg chg="add mod">
          <ac:chgData name="Shinkle, Caleb Andrew" userId="S::cshinkle@purdue.edu::16bbb68e-8b27-4554-b853-2b10b63054f2" providerId="AD" clId="Web-{16A38EDA-18D3-EEBB-FB82-8A3EB8CAC19A}" dt="2025-04-28T17:16:11.767" v="32" actId="1076"/>
          <ac:picMkLst>
            <pc:docMk/>
            <pc:sldMk cId="1938527688" sldId="264"/>
            <ac:picMk id="13" creationId="{FEB61603-D914-5513-8400-33B503A03451}"/>
          </ac:picMkLst>
        </pc:picChg>
      </pc:sldChg>
      <pc:sldChg chg="addSp delSp modSp">
        <pc:chgData name="Shinkle, Caleb Andrew" userId="S::cshinkle@purdue.edu::16bbb68e-8b27-4554-b853-2b10b63054f2" providerId="AD" clId="Web-{16A38EDA-18D3-EEBB-FB82-8A3EB8CAC19A}" dt="2025-04-28T18:22:57.337" v="1470" actId="20577"/>
        <pc:sldMkLst>
          <pc:docMk/>
          <pc:sldMk cId="1177719589" sldId="267"/>
        </pc:sldMkLst>
        <pc:spChg chg="add del mod">
          <ac:chgData name="Shinkle, Caleb Andrew" userId="S::cshinkle@purdue.edu::16bbb68e-8b27-4554-b853-2b10b63054f2" providerId="AD" clId="Web-{16A38EDA-18D3-EEBB-FB82-8A3EB8CAC19A}" dt="2025-04-28T18:22:25.162" v="1442"/>
          <ac:spMkLst>
            <pc:docMk/>
            <pc:sldMk cId="1177719589" sldId="267"/>
            <ac:spMk id="5" creationId="{B365C881-D66F-3D88-416C-6D2E0B9C7776}"/>
          </ac:spMkLst>
        </pc:spChg>
        <pc:spChg chg="mod">
          <ac:chgData name="Shinkle, Caleb Andrew" userId="S::cshinkle@purdue.edu::16bbb68e-8b27-4554-b853-2b10b63054f2" providerId="AD" clId="Web-{16A38EDA-18D3-EEBB-FB82-8A3EB8CAC19A}" dt="2025-04-28T18:22:57.337" v="1470" actId="20577"/>
          <ac:spMkLst>
            <pc:docMk/>
            <pc:sldMk cId="1177719589" sldId="267"/>
            <ac:spMk id="11" creationId="{00000000-0000-0000-0000-000000000000}"/>
          </ac:spMkLst>
        </pc:spChg>
        <pc:spChg chg="del mod">
          <ac:chgData name="Shinkle, Caleb Andrew" userId="S::cshinkle@purdue.edu::16bbb68e-8b27-4554-b853-2b10b63054f2" providerId="AD" clId="Web-{16A38EDA-18D3-EEBB-FB82-8A3EB8CAC19A}" dt="2025-04-28T18:22:13.677" v="1440"/>
          <ac:spMkLst>
            <pc:docMk/>
            <pc:sldMk cId="1177719589" sldId="267"/>
            <ac:spMk id="13" creationId="{00000000-0000-0000-0000-000000000000}"/>
          </ac:spMkLst>
        </pc:spChg>
        <pc:picChg chg="add del mod">
          <ac:chgData name="Shinkle, Caleb Andrew" userId="S::cshinkle@purdue.edu::16bbb68e-8b27-4554-b853-2b10b63054f2" providerId="AD" clId="Web-{16A38EDA-18D3-EEBB-FB82-8A3EB8CAC19A}" dt="2025-04-28T18:20:43.234" v="1436"/>
          <ac:picMkLst>
            <pc:docMk/>
            <pc:sldMk cId="1177719589" sldId="267"/>
            <ac:picMk id="2" creationId="{5A7D2026-52EE-A13D-4AB0-92DEE10433D3}"/>
          </ac:picMkLst>
        </pc:picChg>
        <pc:picChg chg="add mod">
          <ac:chgData name="Shinkle, Caleb Andrew" userId="S::cshinkle@purdue.edu::16bbb68e-8b27-4554-b853-2b10b63054f2" providerId="AD" clId="Web-{16A38EDA-18D3-EEBB-FB82-8A3EB8CAC19A}" dt="2025-04-28T18:22:34.554" v="1444" actId="14100"/>
          <ac:picMkLst>
            <pc:docMk/>
            <pc:sldMk cId="1177719589" sldId="267"/>
            <ac:picMk id="3" creationId="{43E634BD-84C7-D6CE-405A-BA0F44712A33}"/>
          </ac:picMkLst>
        </pc:picChg>
      </pc:sldChg>
      <pc:sldChg chg="modSp">
        <pc:chgData name="Shinkle, Caleb Andrew" userId="S::cshinkle@purdue.edu::16bbb68e-8b27-4554-b853-2b10b63054f2" providerId="AD" clId="Web-{16A38EDA-18D3-EEBB-FB82-8A3EB8CAC19A}" dt="2025-04-28T18:49:16.210" v="1590" actId="20577"/>
        <pc:sldMkLst>
          <pc:docMk/>
          <pc:sldMk cId="2447183972" sldId="269"/>
        </pc:sldMkLst>
        <pc:spChg chg="mod">
          <ac:chgData name="Shinkle, Caleb Andrew" userId="S::cshinkle@purdue.edu::16bbb68e-8b27-4554-b853-2b10b63054f2" providerId="AD" clId="Web-{16A38EDA-18D3-EEBB-FB82-8A3EB8CAC19A}" dt="2025-04-28T18:49:16.210" v="1590" actId="20577"/>
          <ac:spMkLst>
            <pc:docMk/>
            <pc:sldMk cId="2447183972" sldId="269"/>
            <ac:spMk id="13" creationId="{00000000-0000-0000-0000-000000000000}"/>
          </ac:spMkLst>
        </pc:spChg>
      </pc:sldChg>
      <pc:sldChg chg="modSp">
        <pc:chgData name="Shinkle, Caleb Andrew" userId="S::cshinkle@purdue.edu::16bbb68e-8b27-4554-b853-2b10b63054f2" providerId="AD" clId="Web-{16A38EDA-18D3-EEBB-FB82-8A3EB8CAC19A}" dt="2025-04-28T18:33:53.335" v="1588" actId="20577"/>
        <pc:sldMkLst>
          <pc:docMk/>
          <pc:sldMk cId="580118554" sldId="271"/>
        </pc:sldMkLst>
        <pc:spChg chg="mod">
          <ac:chgData name="Shinkle, Caleb Andrew" userId="S::cshinkle@purdue.edu::16bbb68e-8b27-4554-b853-2b10b63054f2" providerId="AD" clId="Web-{16A38EDA-18D3-EEBB-FB82-8A3EB8CAC19A}" dt="2025-04-28T18:33:53.335" v="1588" actId="20577"/>
          <ac:spMkLst>
            <pc:docMk/>
            <pc:sldMk cId="580118554" sldId="271"/>
            <ac:spMk id="13" creationId="{00000000-0000-0000-0000-000000000000}"/>
          </ac:spMkLst>
        </pc:spChg>
      </pc:sldChg>
      <pc:sldChg chg="addSp modSp">
        <pc:chgData name="Shinkle, Caleb Andrew" userId="S::cshinkle@purdue.edu::16bbb68e-8b27-4554-b853-2b10b63054f2" providerId="AD" clId="Web-{16A38EDA-18D3-EEBB-FB82-8A3EB8CAC19A}" dt="2025-04-28T18:16:55.140" v="1428" actId="1076"/>
        <pc:sldMkLst>
          <pc:docMk/>
          <pc:sldMk cId="2737154297" sldId="282"/>
        </pc:sldMkLst>
        <pc:spChg chg="mod">
          <ac:chgData name="Shinkle, Caleb Andrew" userId="S::cshinkle@purdue.edu::16bbb68e-8b27-4554-b853-2b10b63054f2" providerId="AD" clId="Web-{16A38EDA-18D3-EEBB-FB82-8A3EB8CAC19A}" dt="2025-04-28T18:12:29.859" v="1408" actId="1076"/>
          <ac:spMkLst>
            <pc:docMk/>
            <pc:sldMk cId="2737154297" sldId="282"/>
            <ac:spMk id="13" creationId="{00000000-0000-0000-0000-000000000000}"/>
          </ac:spMkLst>
        </pc:spChg>
        <pc:picChg chg="add mod">
          <ac:chgData name="Shinkle, Caleb Andrew" userId="S::cshinkle@purdue.edu::16bbb68e-8b27-4554-b853-2b10b63054f2" providerId="AD" clId="Web-{16A38EDA-18D3-EEBB-FB82-8A3EB8CAC19A}" dt="2025-04-28T18:16:46.764" v="1425" actId="1076"/>
          <ac:picMkLst>
            <pc:docMk/>
            <pc:sldMk cId="2737154297" sldId="282"/>
            <ac:picMk id="2" creationId="{78918892-1A2F-750D-2171-56216F757216}"/>
          </ac:picMkLst>
        </pc:picChg>
        <pc:picChg chg="add mod">
          <ac:chgData name="Shinkle, Caleb Andrew" userId="S::cshinkle@purdue.edu::16bbb68e-8b27-4554-b853-2b10b63054f2" providerId="AD" clId="Web-{16A38EDA-18D3-EEBB-FB82-8A3EB8CAC19A}" dt="2025-04-28T18:16:55.140" v="1428" actId="1076"/>
          <ac:picMkLst>
            <pc:docMk/>
            <pc:sldMk cId="2737154297" sldId="282"/>
            <ac:picMk id="3" creationId="{AE7CFF6B-95FB-F962-EB49-853A7C5707CD}"/>
          </ac:picMkLst>
        </pc:picChg>
      </pc:sldChg>
      <pc:sldChg chg="addSp delSp modSp add replId">
        <pc:chgData name="Shinkle, Caleb Andrew" userId="S::cshinkle@purdue.edu::16bbb68e-8b27-4554-b853-2b10b63054f2" providerId="AD" clId="Web-{16A38EDA-18D3-EEBB-FB82-8A3EB8CAC19A}" dt="2025-04-28T17:44:13.524" v="416" actId="20577"/>
        <pc:sldMkLst>
          <pc:docMk/>
          <pc:sldMk cId="1857827066" sldId="290"/>
        </pc:sldMkLst>
        <pc:spChg chg="del">
          <ac:chgData name="Shinkle, Caleb Andrew" userId="S::cshinkle@purdue.edu::16bbb68e-8b27-4554-b853-2b10b63054f2" providerId="AD" clId="Web-{16A38EDA-18D3-EEBB-FB82-8A3EB8CAC19A}" dt="2025-04-28T17:18:38.293" v="49"/>
          <ac:spMkLst>
            <pc:docMk/>
            <pc:sldMk cId="1857827066" sldId="290"/>
            <ac:spMk id="2" creationId="{BAF85E8C-2956-8F22-A7C7-03D653A2AAA3}"/>
          </ac:spMkLst>
        </pc:spChg>
        <pc:spChg chg="del">
          <ac:chgData name="Shinkle, Caleb Andrew" userId="S::cshinkle@purdue.edu::16bbb68e-8b27-4554-b853-2b10b63054f2" providerId="AD" clId="Web-{16A38EDA-18D3-EEBB-FB82-8A3EB8CAC19A}" dt="2025-04-28T17:18:45.731" v="51"/>
          <ac:spMkLst>
            <pc:docMk/>
            <pc:sldMk cId="1857827066" sldId="290"/>
            <ac:spMk id="5" creationId="{103CD5BE-5DE4-E280-B810-132BD1DA7CEC}"/>
          </ac:spMkLst>
        </pc:spChg>
        <pc:spChg chg="del">
          <ac:chgData name="Shinkle, Caleb Andrew" userId="S::cshinkle@purdue.edu::16bbb68e-8b27-4554-b853-2b10b63054f2" providerId="AD" clId="Web-{16A38EDA-18D3-EEBB-FB82-8A3EB8CAC19A}" dt="2025-04-28T17:18:42.247" v="50"/>
          <ac:spMkLst>
            <pc:docMk/>
            <pc:sldMk cId="1857827066" sldId="290"/>
            <ac:spMk id="7" creationId="{12A6C8E7-F5C0-B109-73F3-245D18786345}"/>
          </ac:spMkLst>
        </pc:spChg>
        <pc:spChg chg="mod">
          <ac:chgData name="Shinkle, Caleb Andrew" userId="S::cshinkle@purdue.edu::16bbb68e-8b27-4554-b853-2b10b63054f2" providerId="AD" clId="Web-{16A38EDA-18D3-EEBB-FB82-8A3EB8CAC19A}" dt="2025-04-28T17:44:13.524" v="416" actId="20577"/>
          <ac:spMkLst>
            <pc:docMk/>
            <pc:sldMk cId="1857827066" sldId="290"/>
            <ac:spMk id="11" creationId="{A933D4F5-B8E8-8785-E529-4CB6F0567C93}"/>
          </ac:spMkLst>
        </pc:spChg>
        <pc:spChg chg="mod">
          <ac:chgData name="Shinkle, Caleb Andrew" userId="S::cshinkle@purdue.edu::16bbb68e-8b27-4554-b853-2b10b63054f2" providerId="AD" clId="Web-{16A38EDA-18D3-EEBB-FB82-8A3EB8CAC19A}" dt="2025-04-28T17:33:23.339" v="379" actId="20577"/>
          <ac:spMkLst>
            <pc:docMk/>
            <pc:sldMk cId="1857827066" sldId="290"/>
            <ac:spMk id="13" creationId="{256E55A5-CFF8-EC1A-85B5-7E7500218EC7}"/>
          </ac:spMkLst>
        </pc:spChg>
        <pc:picChg chg="add mod modCrop">
          <ac:chgData name="Shinkle, Caleb Andrew" userId="S::cshinkle@purdue.edu::16bbb68e-8b27-4554-b853-2b10b63054f2" providerId="AD" clId="Web-{16A38EDA-18D3-EEBB-FB82-8A3EB8CAC19A}" dt="2025-04-28T17:38:00.139" v="406" actId="1076"/>
          <ac:picMkLst>
            <pc:docMk/>
            <pc:sldMk cId="1857827066" sldId="290"/>
            <ac:picMk id="3" creationId="{EFE0481A-D630-B7EC-4C31-45A021B0D17E}"/>
          </ac:picMkLst>
        </pc:picChg>
        <pc:picChg chg="add del mod modCrop">
          <ac:chgData name="Shinkle, Caleb Andrew" userId="S::cshinkle@purdue.edu::16bbb68e-8b27-4554-b853-2b10b63054f2" providerId="AD" clId="Web-{16A38EDA-18D3-EEBB-FB82-8A3EB8CAC19A}" dt="2025-04-28T17:36:17.226" v="391"/>
          <ac:picMkLst>
            <pc:docMk/>
            <pc:sldMk cId="1857827066" sldId="290"/>
            <ac:picMk id="4" creationId="{E8A957CE-0E58-C142-DE88-566CFD59A549}"/>
          </ac:picMkLst>
        </pc:picChg>
        <pc:picChg chg="del">
          <ac:chgData name="Shinkle, Caleb Andrew" userId="S::cshinkle@purdue.edu::16bbb68e-8b27-4554-b853-2b10b63054f2" providerId="AD" clId="Web-{16A38EDA-18D3-EEBB-FB82-8A3EB8CAC19A}" dt="2025-04-28T17:18:30.355" v="48"/>
          <ac:picMkLst>
            <pc:docMk/>
            <pc:sldMk cId="1857827066" sldId="290"/>
            <ac:picMk id="6" creationId="{8FBDC757-8078-CF68-502F-75CEBC0719E9}"/>
          </ac:picMkLst>
        </pc:picChg>
        <pc:picChg chg="add del mod">
          <ac:chgData name="Shinkle, Caleb Andrew" userId="S::cshinkle@purdue.edu::16bbb68e-8b27-4554-b853-2b10b63054f2" providerId="AD" clId="Web-{16A38EDA-18D3-EEBB-FB82-8A3EB8CAC19A}" dt="2025-04-28T17:36:28.383" v="393"/>
          <ac:picMkLst>
            <pc:docMk/>
            <pc:sldMk cId="1857827066" sldId="290"/>
            <ac:picMk id="8" creationId="{26ECD70E-676C-222B-4404-296C2636A091}"/>
          </ac:picMkLst>
        </pc:picChg>
        <pc:picChg chg="add del mod">
          <ac:chgData name="Shinkle, Caleb Andrew" userId="S::cshinkle@purdue.edu::16bbb68e-8b27-4554-b853-2b10b63054f2" providerId="AD" clId="Web-{16A38EDA-18D3-EEBB-FB82-8A3EB8CAC19A}" dt="2025-04-28T17:36:51.556" v="396"/>
          <ac:picMkLst>
            <pc:docMk/>
            <pc:sldMk cId="1857827066" sldId="290"/>
            <ac:picMk id="9" creationId="{B6CCB59B-D2A2-E139-F1ED-E06B7FDD7D1E}"/>
          </ac:picMkLst>
        </pc:picChg>
        <pc:picChg chg="add mod modCrop">
          <ac:chgData name="Shinkle, Caleb Andrew" userId="S::cshinkle@purdue.edu::16bbb68e-8b27-4554-b853-2b10b63054f2" providerId="AD" clId="Web-{16A38EDA-18D3-EEBB-FB82-8A3EB8CAC19A}" dt="2025-04-28T17:38:19.625" v="410"/>
          <ac:picMkLst>
            <pc:docMk/>
            <pc:sldMk cId="1857827066" sldId="290"/>
            <ac:picMk id="10" creationId="{AA686D2D-1304-B52E-80AF-2F86054D401F}"/>
          </ac:picMkLst>
        </pc:picChg>
      </pc:sldChg>
      <pc:sldChg chg="addSp delSp modSp add replId">
        <pc:chgData name="Shinkle, Caleb Andrew" userId="S::cshinkle@purdue.edu::16bbb68e-8b27-4554-b853-2b10b63054f2" providerId="AD" clId="Web-{16A38EDA-18D3-EEBB-FB82-8A3EB8CAC19A}" dt="2025-04-28T17:57:55.893" v="851" actId="1076"/>
        <pc:sldMkLst>
          <pc:docMk/>
          <pc:sldMk cId="1340050563" sldId="291"/>
        </pc:sldMkLst>
        <pc:spChg chg="add mod">
          <ac:chgData name="Shinkle, Caleb Andrew" userId="S::cshinkle@purdue.edu::16bbb68e-8b27-4554-b853-2b10b63054f2" providerId="AD" clId="Web-{16A38EDA-18D3-EEBB-FB82-8A3EB8CAC19A}" dt="2025-04-28T17:55:42.462" v="848" actId="20577"/>
          <ac:spMkLst>
            <pc:docMk/>
            <pc:sldMk cId="1340050563" sldId="291"/>
            <ac:spMk id="2" creationId="{3B44161D-0EBB-7640-7CD7-DFCFF5DA5E5E}"/>
          </ac:spMkLst>
        </pc:spChg>
        <pc:spChg chg="add mod">
          <ac:chgData name="Shinkle, Caleb Andrew" userId="S::cshinkle@purdue.edu::16bbb68e-8b27-4554-b853-2b10b63054f2" providerId="AD" clId="Web-{16A38EDA-18D3-EEBB-FB82-8A3EB8CAC19A}" dt="2025-04-28T17:55:11.225" v="840" actId="1076"/>
          <ac:spMkLst>
            <pc:docMk/>
            <pc:sldMk cId="1340050563" sldId="291"/>
            <ac:spMk id="4" creationId="{ED353A6C-F0B5-95CB-3888-D4778ED83279}"/>
          </ac:spMkLst>
        </pc:spChg>
        <pc:spChg chg="mod">
          <ac:chgData name="Shinkle, Caleb Andrew" userId="S::cshinkle@purdue.edu::16bbb68e-8b27-4554-b853-2b10b63054f2" providerId="AD" clId="Web-{16A38EDA-18D3-EEBB-FB82-8A3EB8CAC19A}" dt="2025-04-28T17:44:29.525" v="424" actId="20577"/>
          <ac:spMkLst>
            <pc:docMk/>
            <pc:sldMk cId="1340050563" sldId="291"/>
            <ac:spMk id="11" creationId="{74572627-3C18-BF2D-5B81-59C9FBB4FB30}"/>
          </ac:spMkLst>
        </pc:spChg>
        <pc:spChg chg="mod">
          <ac:chgData name="Shinkle, Caleb Andrew" userId="S::cshinkle@purdue.edu::16bbb68e-8b27-4554-b853-2b10b63054f2" providerId="AD" clId="Web-{16A38EDA-18D3-EEBB-FB82-8A3EB8CAC19A}" dt="2025-04-28T17:44:25.462" v="420" actId="20577"/>
          <ac:spMkLst>
            <pc:docMk/>
            <pc:sldMk cId="1340050563" sldId="291"/>
            <ac:spMk id="13" creationId="{6DA759A9-6C21-C735-DD0C-D8637F9E7612}"/>
          </ac:spMkLst>
        </pc:spChg>
        <pc:picChg chg="del">
          <ac:chgData name="Shinkle, Caleb Andrew" userId="S::cshinkle@purdue.edu::16bbb68e-8b27-4554-b853-2b10b63054f2" providerId="AD" clId="Web-{16A38EDA-18D3-EEBB-FB82-8A3EB8CAC19A}" dt="2025-04-28T17:44:21.837" v="419"/>
          <ac:picMkLst>
            <pc:docMk/>
            <pc:sldMk cId="1340050563" sldId="291"/>
            <ac:picMk id="3" creationId="{D75244FA-195A-DFF3-DA03-27220843AA54}"/>
          </ac:picMkLst>
        </pc:picChg>
        <pc:picChg chg="add mod">
          <ac:chgData name="Shinkle, Caleb Andrew" userId="S::cshinkle@purdue.edu::16bbb68e-8b27-4554-b853-2b10b63054f2" providerId="AD" clId="Web-{16A38EDA-18D3-EEBB-FB82-8A3EB8CAC19A}" dt="2025-04-28T17:57:55.893" v="851" actId="1076"/>
          <ac:picMkLst>
            <pc:docMk/>
            <pc:sldMk cId="1340050563" sldId="291"/>
            <ac:picMk id="5" creationId="{415C6509-F111-F23E-5EA9-154171CEF5E3}"/>
          </ac:picMkLst>
        </pc:picChg>
        <pc:picChg chg="del">
          <ac:chgData name="Shinkle, Caleb Andrew" userId="S::cshinkle@purdue.edu::16bbb68e-8b27-4554-b853-2b10b63054f2" providerId="AD" clId="Web-{16A38EDA-18D3-EEBB-FB82-8A3EB8CAC19A}" dt="2025-04-28T17:44:20.478" v="418"/>
          <ac:picMkLst>
            <pc:docMk/>
            <pc:sldMk cId="1340050563" sldId="291"/>
            <ac:picMk id="10" creationId="{60E7FAC8-7736-F442-B08D-50D263FA445F}"/>
          </ac:picMkLst>
        </pc:picChg>
      </pc:sldChg>
      <pc:sldChg chg="delSp new del">
        <pc:chgData name="Shinkle, Caleb Andrew" userId="S::cshinkle@purdue.edu::16bbb68e-8b27-4554-b853-2b10b63054f2" providerId="AD" clId="Web-{16A38EDA-18D3-EEBB-FB82-8A3EB8CAC19A}" dt="2025-04-28T18:23:52.137" v="1478"/>
        <pc:sldMkLst>
          <pc:docMk/>
          <pc:sldMk cId="1710763643" sldId="292"/>
        </pc:sldMkLst>
        <pc:spChg chg="del">
          <ac:chgData name="Shinkle, Caleb Andrew" userId="S::cshinkle@purdue.edu::16bbb68e-8b27-4554-b853-2b10b63054f2" providerId="AD" clId="Web-{16A38EDA-18D3-EEBB-FB82-8A3EB8CAC19A}" dt="2025-04-28T18:23:42.433" v="1477"/>
          <ac:spMkLst>
            <pc:docMk/>
            <pc:sldMk cId="1710763643" sldId="292"/>
            <ac:spMk id="3" creationId="{3EBE2961-D2D0-E68A-27CB-6312190FEB20}"/>
          </ac:spMkLst>
        </pc:spChg>
      </pc:sldChg>
      <pc:sldChg chg="delSp add del replId">
        <pc:chgData name="Shinkle, Caleb Andrew" userId="S::cshinkle@purdue.edu::16bbb68e-8b27-4554-b853-2b10b63054f2" providerId="AD" clId="Web-{16A38EDA-18D3-EEBB-FB82-8A3EB8CAC19A}" dt="2025-04-28T18:23:13.431" v="1473"/>
        <pc:sldMkLst>
          <pc:docMk/>
          <pc:sldMk cId="2268995245" sldId="292"/>
        </pc:sldMkLst>
        <pc:picChg chg="del">
          <ac:chgData name="Shinkle, Caleb Andrew" userId="S::cshinkle@purdue.edu::16bbb68e-8b27-4554-b853-2b10b63054f2" providerId="AD" clId="Web-{16A38EDA-18D3-EEBB-FB82-8A3EB8CAC19A}" dt="2025-04-28T18:23:06.540" v="1472"/>
          <ac:picMkLst>
            <pc:docMk/>
            <pc:sldMk cId="2268995245" sldId="292"/>
            <ac:picMk id="3" creationId="{610149B3-066D-BA1C-A66C-16969AD8C20F}"/>
          </ac:picMkLst>
        </pc:picChg>
      </pc:sldChg>
      <pc:sldChg chg="addSp delSp modSp new">
        <pc:chgData name="Shinkle, Caleb Andrew" userId="S::cshinkle@purdue.edu::16bbb68e-8b27-4554-b853-2b10b63054f2" providerId="AD" clId="Web-{16A38EDA-18D3-EEBB-FB82-8A3EB8CAC19A}" dt="2025-04-28T18:26:07.990" v="1553" actId="1076"/>
        <pc:sldMkLst>
          <pc:docMk/>
          <pc:sldMk cId="2286974612" sldId="292"/>
        </pc:sldMkLst>
        <pc:spChg chg="mod">
          <ac:chgData name="Shinkle, Caleb Andrew" userId="S::cshinkle@purdue.edu::16bbb68e-8b27-4554-b853-2b10b63054f2" providerId="AD" clId="Web-{16A38EDA-18D3-EEBB-FB82-8A3EB8CAC19A}" dt="2025-04-28T18:24:14.420" v="1512" actId="20577"/>
          <ac:spMkLst>
            <pc:docMk/>
            <pc:sldMk cId="2286974612" sldId="292"/>
            <ac:spMk id="2" creationId="{16CC7361-BBB7-0D5C-BD4F-AB59ABCE1FFF}"/>
          </ac:spMkLst>
        </pc:spChg>
        <pc:spChg chg="del">
          <ac:chgData name="Shinkle, Caleb Andrew" userId="S::cshinkle@purdue.edu::16bbb68e-8b27-4554-b853-2b10b63054f2" providerId="AD" clId="Web-{16A38EDA-18D3-EEBB-FB82-8A3EB8CAC19A}" dt="2025-04-28T18:24:04.654" v="1480"/>
          <ac:spMkLst>
            <pc:docMk/>
            <pc:sldMk cId="2286974612" sldId="292"/>
            <ac:spMk id="3" creationId="{161882B6-59F5-EFD7-51BA-3D522997FE9C}"/>
          </ac:spMkLst>
        </pc:spChg>
        <pc:spChg chg="add mod">
          <ac:chgData name="Shinkle, Caleb Andrew" userId="S::cshinkle@purdue.edu::16bbb68e-8b27-4554-b853-2b10b63054f2" providerId="AD" clId="Web-{16A38EDA-18D3-EEBB-FB82-8A3EB8CAC19A}" dt="2025-04-28T18:26:07.990" v="1553" actId="1076"/>
          <ac:spMkLst>
            <pc:docMk/>
            <pc:sldMk cId="2286974612" sldId="292"/>
            <ac:spMk id="5" creationId="{428AE608-504B-6229-AAA8-EE6AD6310423}"/>
          </ac:spMkLst>
        </pc:spChg>
        <pc:spChg chg="add mod">
          <ac:chgData name="Shinkle, Caleb Andrew" userId="S::cshinkle@purdue.edu::16bbb68e-8b27-4554-b853-2b10b63054f2" providerId="AD" clId="Web-{16A38EDA-18D3-EEBB-FB82-8A3EB8CAC19A}" dt="2025-04-28T18:26:04.099" v="1552" actId="1076"/>
          <ac:spMkLst>
            <pc:docMk/>
            <pc:sldMk cId="2286974612" sldId="292"/>
            <ac:spMk id="7" creationId="{70ADB72D-643C-14E8-C21C-BFCDB2B66B0E}"/>
          </ac:spMkLst>
        </pc:spChg>
        <pc:picChg chg="add mod">
          <ac:chgData name="Shinkle, Caleb Andrew" userId="S::cshinkle@purdue.edu::16bbb68e-8b27-4554-b853-2b10b63054f2" providerId="AD" clId="Web-{16A38EDA-18D3-EEBB-FB82-8A3EB8CAC19A}" dt="2025-04-28T18:24:51.376" v="1514" actId="1076"/>
          <ac:picMkLst>
            <pc:docMk/>
            <pc:sldMk cId="2286974612" sldId="292"/>
            <ac:picMk id="4" creationId="{ADDE6634-7877-026B-D652-61B33EB600C5}"/>
          </ac:picMkLst>
        </pc:picChg>
        <pc:picChg chg="add del mod">
          <ac:chgData name="Shinkle, Caleb Andrew" userId="S::cshinkle@purdue.edu::16bbb68e-8b27-4554-b853-2b10b63054f2" providerId="AD" clId="Web-{16A38EDA-18D3-EEBB-FB82-8A3EB8CAC19A}" dt="2025-04-28T18:25:38.129" v="1537"/>
          <ac:picMkLst>
            <pc:docMk/>
            <pc:sldMk cId="2286974612" sldId="292"/>
            <ac:picMk id="6" creationId="{ABA65B0D-86D6-0887-E50A-2ED78F8A8A70}"/>
          </ac:picMkLst>
        </pc:picChg>
      </pc:sldChg>
      <pc:sldChg chg="add del replId">
        <pc:chgData name="Shinkle, Caleb Andrew" userId="S::cshinkle@purdue.edu::16bbb68e-8b27-4554-b853-2b10b63054f2" providerId="AD" clId="Web-{16A38EDA-18D3-EEBB-FB82-8A3EB8CAC19A}" dt="2025-04-28T18:23:26.058" v="1475"/>
        <pc:sldMkLst>
          <pc:docMk/>
          <pc:sldMk cId="4067757866" sldId="292"/>
        </pc:sldMkLst>
      </pc:sldChg>
      <pc:sldChg chg="addSp delSp modSp add replId">
        <pc:chgData name="Shinkle, Caleb Andrew" userId="S::cshinkle@purdue.edu::16bbb68e-8b27-4554-b853-2b10b63054f2" providerId="AD" clId="Web-{16A38EDA-18D3-EEBB-FB82-8A3EB8CAC19A}" dt="2025-04-28T18:27:34.527" v="1582" actId="1076"/>
        <pc:sldMkLst>
          <pc:docMk/>
          <pc:sldMk cId="1917465498" sldId="293"/>
        </pc:sldMkLst>
        <pc:spChg chg="mod">
          <ac:chgData name="Shinkle, Caleb Andrew" userId="S::cshinkle@purdue.edu::16bbb68e-8b27-4554-b853-2b10b63054f2" providerId="AD" clId="Web-{16A38EDA-18D3-EEBB-FB82-8A3EB8CAC19A}" dt="2025-04-28T18:26:33.211" v="1574" actId="20577"/>
          <ac:spMkLst>
            <pc:docMk/>
            <pc:sldMk cId="1917465498" sldId="293"/>
            <ac:spMk id="2" creationId="{489C27A1-AB97-26FC-4E8D-F53AA23EC9A3}"/>
          </ac:spMkLst>
        </pc:spChg>
        <pc:spChg chg="del">
          <ac:chgData name="Shinkle, Caleb Andrew" userId="S::cshinkle@purdue.edu::16bbb68e-8b27-4554-b853-2b10b63054f2" providerId="AD" clId="Web-{16A38EDA-18D3-EEBB-FB82-8A3EB8CAC19A}" dt="2025-04-28T18:26:42.852" v="1576"/>
          <ac:spMkLst>
            <pc:docMk/>
            <pc:sldMk cId="1917465498" sldId="293"/>
            <ac:spMk id="5" creationId="{15C41FA1-3BCB-7460-0A2B-34F7C6D40DA3}"/>
          </ac:spMkLst>
        </pc:spChg>
        <pc:spChg chg="del">
          <ac:chgData name="Shinkle, Caleb Andrew" userId="S::cshinkle@purdue.edu::16bbb68e-8b27-4554-b853-2b10b63054f2" providerId="AD" clId="Web-{16A38EDA-18D3-EEBB-FB82-8A3EB8CAC19A}" dt="2025-04-28T18:26:46.180" v="1577"/>
          <ac:spMkLst>
            <pc:docMk/>
            <pc:sldMk cId="1917465498" sldId="293"/>
            <ac:spMk id="7" creationId="{F552BC06-29F4-0F2F-5458-F96E34091FE9}"/>
          </ac:spMkLst>
        </pc:spChg>
        <pc:picChg chg="add mod">
          <ac:chgData name="Shinkle, Caleb Andrew" userId="S::cshinkle@purdue.edu::16bbb68e-8b27-4554-b853-2b10b63054f2" providerId="AD" clId="Web-{16A38EDA-18D3-EEBB-FB82-8A3EB8CAC19A}" dt="2025-04-28T18:27:34.527" v="1582" actId="1076"/>
          <ac:picMkLst>
            <pc:docMk/>
            <pc:sldMk cId="1917465498" sldId="293"/>
            <ac:picMk id="3" creationId="{4C2919C6-D395-E4DA-37B9-3F1F88AC7445}"/>
          </ac:picMkLst>
        </pc:picChg>
        <pc:picChg chg="del">
          <ac:chgData name="Shinkle, Caleb Andrew" userId="S::cshinkle@purdue.edu::16bbb68e-8b27-4554-b853-2b10b63054f2" providerId="AD" clId="Web-{16A38EDA-18D3-EEBB-FB82-8A3EB8CAC19A}" dt="2025-04-28T18:26:37.664" v="1575"/>
          <ac:picMkLst>
            <pc:docMk/>
            <pc:sldMk cId="1917465498" sldId="293"/>
            <ac:picMk id="4" creationId="{0005C658-C111-EB92-1BBC-9A55FB7A232F}"/>
          </ac:picMkLst>
        </pc:picChg>
      </pc:sldChg>
    </pc:docChg>
  </pc:docChgLst>
  <pc:docChgLst>
    <pc:chgData name="Deegan, Seth Edward" userId="24b0e49d-210d-41a2-b91e-2cfe637c9f95" providerId="ADAL" clId="{8BFF5440-F351-4F44-A72C-9BCBE917DE4E}"/>
    <pc:docChg chg="undo custSel modSld">
      <pc:chgData name="Deegan, Seth Edward" userId="24b0e49d-210d-41a2-b91e-2cfe637c9f95" providerId="ADAL" clId="{8BFF5440-F351-4F44-A72C-9BCBE917DE4E}" dt="2025-04-29T20:07:30.100" v="240" actId="14100"/>
      <pc:docMkLst>
        <pc:docMk/>
      </pc:docMkLst>
      <pc:sldChg chg="addSp delSp modSp mod">
        <pc:chgData name="Deegan, Seth Edward" userId="24b0e49d-210d-41a2-b91e-2cfe637c9f95" providerId="ADAL" clId="{8BFF5440-F351-4F44-A72C-9BCBE917DE4E}" dt="2025-04-29T20:07:30.100" v="240" actId="14100"/>
        <pc:sldMkLst>
          <pc:docMk/>
          <pc:sldMk cId="2492192229" sldId="270"/>
        </pc:sldMkLst>
        <pc:spChg chg="add del">
          <ac:chgData name="Deegan, Seth Edward" userId="24b0e49d-210d-41a2-b91e-2cfe637c9f95" providerId="ADAL" clId="{8BFF5440-F351-4F44-A72C-9BCBE917DE4E}" dt="2025-04-29T20:05:56.614" v="224" actId="22"/>
          <ac:spMkLst>
            <pc:docMk/>
            <pc:sldMk cId="2492192229" sldId="270"/>
            <ac:spMk id="3" creationId="{867EA08D-CCD9-4FD7-1381-C1D7F1EA16CC}"/>
          </ac:spMkLst>
        </pc:spChg>
        <pc:spChg chg="add del">
          <ac:chgData name="Deegan, Seth Edward" userId="24b0e49d-210d-41a2-b91e-2cfe637c9f95" providerId="ADAL" clId="{8BFF5440-F351-4F44-A72C-9BCBE917DE4E}" dt="2025-04-29T20:06:00.501" v="226" actId="22"/>
          <ac:spMkLst>
            <pc:docMk/>
            <pc:sldMk cId="2492192229" sldId="270"/>
            <ac:spMk id="5" creationId="{972A7697-F543-2C74-D355-6F5C5ACF7EB0}"/>
          </ac:spMkLst>
        </pc:spChg>
        <pc:spChg chg="mod">
          <ac:chgData name="Deegan, Seth Edward" userId="24b0e49d-210d-41a2-b91e-2cfe637c9f95" providerId="ADAL" clId="{8BFF5440-F351-4F44-A72C-9BCBE917DE4E}" dt="2025-04-29T20:07:30.100" v="240" actId="14100"/>
          <ac:spMkLst>
            <pc:docMk/>
            <pc:sldMk cId="2492192229" sldId="270"/>
            <ac:spMk id="13" creationId="{00000000-0000-0000-0000-000000000000}"/>
          </ac:spMkLst>
        </pc:spChg>
        <pc:spChg chg="add del">
          <ac:chgData name="Deegan, Seth Edward" userId="24b0e49d-210d-41a2-b91e-2cfe637c9f95" providerId="ADAL" clId="{8BFF5440-F351-4F44-A72C-9BCBE917DE4E}" dt="2025-04-29T20:06:54.008" v="232" actId="22"/>
          <ac:spMkLst>
            <pc:docMk/>
            <pc:sldMk cId="2492192229" sldId="270"/>
            <ac:spMk id="14" creationId="{9EBC9DE1-C071-9606-7AC2-98DF1DDB8D5A}"/>
          </ac:spMkLst>
        </pc:spChg>
        <pc:picChg chg="add del mod">
          <ac:chgData name="Deegan, Seth Edward" userId="24b0e49d-210d-41a2-b91e-2cfe637c9f95" providerId="ADAL" clId="{8BFF5440-F351-4F44-A72C-9BCBE917DE4E}" dt="2025-04-29T20:06:34.573" v="228" actId="478"/>
          <ac:picMkLst>
            <pc:docMk/>
            <pc:sldMk cId="2492192229" sldId="270"/>
            <ac:picMk id="7" creationId="{267EA9DC-175B-3F56-03DF-2F72E9BF6752}"/>
          </ac:picMkLst>
        </pc:picChg>
        <pc:picChg chg="add del mod">
          <ac:chgData name="Deegan, Seth Edward" userId="24b0e49d-210d-41a2-b91e-2cfe637c9f95" providerId="ADAL" clId="{8BFF5440-F351-4F44-A72C-9BCBE917DE4E}" dt="2025-04-29T20:06:44.450" v="230" actId="478"/>
          <ac:picMkLst>
            <pc:docMk/>
            <pc:sldMk cId="2492192229" sldId="270"/>
            <ac:picMk id="10" creationId="{F70ABFF0-F7BC-4B79-6B1D-6D1B4BDCE613}"/>
          </ac:picMkLst>
        </pc:picChg>
        <pc:picChg chg="add mod">
          <ac:chgData name="Deegan, Seth Edward" userId="24b0e49d-210d-41a2-b91e-2cfe637c9f95" providerId="ADAL" clId="{8BFF5440-F351-4F44-A72C-9BCBE917DE4E}" dt="2025-04-29T20:07:25.678" v="239" actId="14100"/>
          <ac:picMkLst>
            <pc:docMk/>
            <pc:sldMk cId="2492192229" sldId="270"/>
            <ac:picMk id="16" creationId="{E85708FD-8020-7A15-AC61-654C39C38EC9}"/>
          </ac:picMkLst>
        </pc:picChg>
      </pc:sldChg>
      <pc:sldChg chg="addSp delSp modSp mod modAnim">
        <pc:chgData name="Deegan, Seth Edward" userId="24b0e49d-210d-41a2-b91e-2cfe637c9f95" providerId="ADAL" clId="{8BFF5440-F351-4F44-A72C-9BCBE917DE4E}" dt="2025-04-29T19:56:21.819" v="211" actId="1076"/>
        <pc:sldMkLst>
          <pc:docMk/>
          <pc:sldMk cId="3047025965" sldId="283"/>
        </pc:sldMkLst>
        <pc:spChg chg="del">
          <ac:chgData name="Deegan, Seth Edward" userId="24b0e49d-210d-41a2-b91e-2cfe637c9f95" providerId="ADAL" clId="{8BFF5440-F351-4F44-A72C-9BCBE917DE4E}" dt="2025-04-29T19:55:10.069" v="206" actId="478"/>
          <ac:spMkLst>
            <pc:docMk/>
            <pc:sldMk cId="3047025965" sldId="283"/>
            <ac:spMk id="2" creationId="{8317D115-CEEC-10C9-187C-3947CFCAE8FD}"/>
          </ac:spMkLst>
        </pc:spChg>
        <pc:picChg chg="add mod">
          <ac:chgData name="Deegan, Seth Edward" userId="24b0e49d-210d-41a2-b91e-2cfe637c9f95" providerId="ADAL" clId="{8BFF5440-F351-4F44-A72C-9BCBE917DE4E}" dt="2025-04-29T19:56:21.819" v="211" actId="1076"/>
          <ac:picMkLst>
            <pc:docMk/>
            <pc:sldMk cId="3047025965" sldId="283"/>
            <ac:picMk id="3" creationId="{111B610F-B77F-9FDD-220F-B360698FA404}"/>
          </ac:picMkLst>
        </pc:picChg>
      </pc:sldChg>
    </pc:docChg>
  </pc:docChgLst>
  <pc:docChgLst>
    <pc:chgData name="Huang, Nathan Mingkuan" userId="51048185-0785-4e43-9dd4-e6b49337f590" providerId="ADAL" clId="{74F645EB-3975-44FB-B2C0-F2E6ED2B220D}"/>
    <pc:docChg chg="undo custSel addSld delSld modSld">
      <pc:chgData name="Huang, Nathan Mingkuan" userId="51048185-0785-4e43-9dd4-e6b49337f590" providerId="ADAL" clId="{74F645EB-3975-44FB-B2C0-F2E6ED2B220D}" dt="2025-04-29T07:15:16.042" v="1718"/>
      <pc:docMkLst>
        <pc:docMk/>
      </pc:docMkLst>
      <pc:sldChg chg="modSp mod">
        <pc:chgData name="Huang, Nathan Mingkuan" userId="51048185-0785-4e43-9dd4-e6b49337f590" providerId="ADAL" clId="{74F645EB-3975-44FB-B2C0-F2E6ED2B220D}" dt="2025-04-28T02:27:34.508" v="130" actId="20577"/>
        <pc:sldMkLst>
          <pc:docMk/>
          <pc:sldMk cId="1938527688" sldId="264"/>
        </pc:sldMkLst>
        <pc:spChg chg="mod">
          <ac:chgData name="Huang, Nathan Mingkuan" userId="51048185-0785-4e43-9dd4-e6b49337f590" providerId="ADAL" clId="{74F645EB-3975-44FB-B2C0-F2E6ED2B220D}" dt="2025-04-28T02:27:34.508" v="130" actId="20577"/>
          <ac:spMkLst>
            <pc:docMk/>
            <pc:sldMk cId="1938527688" sldId="264"/>
            <ac:spMk id="5" creationId="{00000000-0000-0000-0000-000000000000}"/>
          </ac:spMkLst>
        </pc:spChg>
      </pc:sldChg>
      <pc:sldChg chg="addSp delSp modSp mod">
        <pc:chgData name="Huang, Nathan Mingkuan" userId="51048185-0785-4e43-9dd4-e6b49337f590" providerId="ADAL" clId="{74F645EB-3975-44FB-B2C0-F2E6ED2B220D}" dt="2025-04-29T03:12:54.450" v="1701" actId="14100"/>
        <pc:sldMkLst>
          <pc:docMk/>
          <pc:sldMk cId="485134419" sldId="266"/>
        </pc:sldMkLst>
        <pc:spChg chg="add mod">
          <ac:chgData name="Huang, Nathan Mingkuan" userId="51048185-0785-4e43-9dd4-e6b49337f590" providerId="ADAL" clId="{74F645EB-3975-44FB-B2C0-F2E6ED2B220D}" dt="2025-04-28T14:07:52.570" v="1306" actId="1076"/>
          <ac:spMkLst>
            <pc:docMk/>
            <pc:sldMk cId="485134419" sldId="266"/>
            <ac:spMk id="2" creationId="{126D9B1B-DB97-C2BA-3667-CC8C60958803}"/>
          </ac:spMkLst>
        </pc:spChg>
        <pc:spChg chg="add del">
          <ac:chgData name="Huang, Nathan Mingkuan" userId="51048185-0785-4e43-9dd4-e6b49337f590" providerId="ADAL" clId="{74F645EB-3975-44FB-B2C0-F2E6ED2B220D}" dt="2025-04-28T14:07:07.359" v="1276" actId="22"/>
          <ac:spMkLst>
            <pc:docMk/>
            <pc:sldMk cId="485134419" sldId="266"/>
            <ac:spMk id="4" creationId="{E326BD98-98F8-380A-AE2E-7578B83ABB37}"/>
          </ac:spMkLst>
        </pc:spChg>
        <pc:spChg chg="add mod">
          <ac:chgData name="Huang, Nathan Mingkuan" userId="51048185-0785-4e43-9dd4-e6b49337f590" providerId="ADAL" clId="{74F645EB-3975-44FB-B2C0-F2E6ED2B220D}" dt="2025-04-28T14:07:56.770" v="1308" actId="1076"/>
          <ac:spMkLst>
            <pc:docMk/>
            <pc:sldMk cId="485134419" sldId="266"/>
            <ac:spMk id="5" creationId="{BA2A5999-528D-4A84-E7DE-53E6840781BD}"/>
          </ac:spMkLst>
        </pc:spChg>
        <pc:spChg chg="add del mod">
          <ac:chgData name="Huang, Nathan Mingkuan" userId="51048185-0785-4e43-9dd4-e6b49337f590" providerId="ADAL" clId="{74F645EB-3975-44FB-B2C0-F2E6ED2B220D}" dt="2025-04-29T03:12:38.781" v="1696" actId="478"/>
          <ac:spMkLst>
            <pc:docMk/>
            <pc:sldMk cId="485134419" sldId="266"/>
            <ac:spMk id="7" creationId="{CB299E97-E28F-AC2A-BABC-3B93BF864DB4}"/>
          </ac:spMkLst>
        </pc:spChg>
        <pc:spChg chg="mod">
          <ac:chgData name="Huang, Nathan Mingkuan" userId="51048185-0785-4e43-9dd4-e6b49337f590" providerId="ADAL" clId="{74F645EB-3975-44FB-B2C0-F2E6ED2B220D}" dt="2025-04-28T14:06:43.152" v="1252" actId="20577"/>
          <ac:spMkLst>
            <pc:docMk/>
            <pc:sldMk cId="485134419" sldId="266"/>
            <ac:spMk id="13" creationId="{00000000-0000-0000-0000-000000000000}"/>
          </ac:spMkLst>
        </pc:spChg>
        <pc:picChg chg="add mod modCrop">
          <ac:chgData name="Huang, Nathan Mingkuan" userId="51048185-0785-4e43-9dd4-e6b49337f590" providerId="ADAL" clId="{74F645EB-3975-44FB-B2C0-F2E6ED2B220D}" dt="2025-04-28T14:07:54.394" v="1307" actId="1076"/>
          <ac:picMkLst>
            <pc:docMk/>
            <pc:sldMk cId="485134419" sldId="266"/>
            <ac:picMk id="6" creationId="{58255616-CE0B-438B-E086-42E0FDFC8B66}"/>
          </ac:picMkLst>
        </pc:picChg>
        <pc:picChg chg="add mod">
          <ac:chgData name="Huang, Nathan Mingkuan" userId="51048185-0785-4e43-9dd4-e6b49337f590" providerId="ADAL" clId="{74F645EB-3975-44FB-B2C0-F2E6ED2B220D}" dt="2025-04-29T03:12:54.450" v="1701" actId="14100"/>
          <ac:picMkLst>
            <pc:docMk/>
            <pc:sldMk cId="485134419" sldId="266"/>
            <ac:picMk id="2050" creationId="{8D5AE764-DC72-4D98-A9CC-669A2595CC97}"/>
          </ac:picMkLst>
        </pc:picChg>
      </pc:sldChg>
      <pc:sldChg chg="modSp mod">
        <pc:chgData name="Huang, Nathan Mingkuan" userId="51048185-0785-4e43-9dd4-e6b49337f590" providerId="ADAL" clId="{74F645EB-3975-44FB-B2C0-F2E6ED2B220D}" dt="2025-04-29T03:15:21.219" v="1710" actId="20577"/>
        <pc:sldMkLst>
          <pc:docMk/>
          <pc:sldMk cId="2447183972" sldId="269"/>
        </pc:sldMkLst>
        <pc:spChg chg="mod">
          <ac:chgData name="Huang, Nathan Mingkuan" userId="51048185-0785-4e43-9dd4-e6b49337f590" providerId="ADAL" clId="{74F645EB-3975-44FB-B2C0-F2E6ED2B220D}" dt="2025-04-29T03:15:21.219" v="1710" actId="20577"/>
          <ac:spMkLst>
            <pc:docMk/>
            <pc:sldMk cId="2447183972" sldId="269"/>
            <ac:spMk id="13" creationId="{00000000-0000-0000-0000-000000000000}"/>
          </ac:spMkLst>
        </pc:spChg>
      </pc:sldChg>
      <pc:sldChg chg="modSp mod modNotesTx">
        <pc:chgData name="Huang, Nathan Mingkuan" userId="51048185-0785-4e43-9dd4-e6b49337f590" providerId="ADAL" clId="{74F645EB-3975-44FB-B2C0-F2E6ED2B220D}" dt="2025-04-29T07:15:16.042" v="1718"/>
        <pc:sldMkLst>
          <pc:docMk/>
          <pc:sldMk cId="2492192229" sldId="270"/>
        </pc:sldMkLst>
        <pc:spChg chg="mod">
          <ac:chgData name="Huang, Nathan Mingkuan" userId="51048185-0785-4e43-9dd4-e6b49337f590" providerId="ADAL" clId="{74F645EB-3975-44FB-B2C0-F2E6ED2B220D}" dt="2025-04-28T02:26:13.019" v="18" actId="20577"/>
          <ac:spMkLst>
            <pc:docMk/>
            <pc:sldMk cId="2492192229" sldId="270"/>
            <ac:spMk id="8" creationId="{00000000-0000-0000-0000-000000000000}"/>
          </ac:spMkLst>
        </pc:spChg>
      </pc:sldChg>
      <pc:sldChg chg="modSp mod">
        <pc:chgData name="Huang, Nathan Mingkuan" userId="51048185-0785-4e43-9dd4-e6b49337f590" providerId="ADAL" clId="{74F645EB-3975-44FB-B2C0-F2E6ED2B220D}" dt="2025-04-28T14:03:48.757" v="885" actId="313"/>
        <pc:sldMkLst>
          <pc:docMk/>
          <pc:sldMk cId="580118554" sldId="271"/>
        </pc:sldMkLst>
        <pc:spChg chg="mod">
          <ac:chgData name="Huang, Nathan Mingkuan" userId="51048185-0785-4e43-9dd4-e6b49337f590" providerId="ADAL" clId="{74F645EB-3975-44FB-B2C0-F2E6ED2B220D}" dt="2025-04-28T14:03:48.757" v="885" actId="313"/>
          <ac:spMkLst>
            <pc:docMk/>
            <pc:sldMk cId="580118554" sldId="271"/>
            <ac:spMk id="13" creationId="{00000000-0000-0000-0000-000000000000}"/>
          </ac:spMkLst>
        </pc:spChg>
      </pc:sldChg>
      <pc:sldChg chg="modSp mod modNotesTx">
        <pc:chgData name="Huang, Nathan Mingkuan" userId="51048185-0785-4e43-9dd4-e6b49337f590" providerId="ADAL" clId="{74F645EB-3975-44FB-B2C0-F2E6ED2B220D}" dt="2025-04-29T07:15:12.817" v="1717" actId="20577"/>
        <pc:sldMkLst>
          <pc:docMk/>
          <pc:sldMk cId="1642348616" sldId="280"/>
        </pc:sldMkLst>
        <pc:spChg chg="mod">
          <ac:chgData name="Huang, Nathan Mingkuan" userId="51048185-0785-4e43-9dd4-e6b49337f590" providerId="ADAL" clId="{74F645EB-3975-44FB-B2C0-F2E6ED2B220D}" dt="2025-04-28T02:26:19.675" v="28" actId="20577"/>
          <ac:spMkLst>
            <pc:docMk/>
            <pc:sldMk cId="1642348616" sldId="280"/>
            <ac:spMk id="8" creationId="{00000000-0000-0000-0000-000000000000}"/>
          </ac:spMkLst>
        </pc:spChg>
      </pc:sldChg>
      <pc:sldChg chg="modSp mod">
        <pc:chgData name="Huang, Nathan Mingkuan" userId="51048185-0785-4e43-9dd4-e6b49337f590" providerId="ADAL" clId="{74F645EB-3975-44FB-B2C0-F2E6ED2B220D}" dt="2025-04-28T02:32:22.828" v="287" actId="20577"/>
        <pc:sldMkLst>
          <pc:docMk/>
          <pc:sldMk cId="48567767" sldId="281"/>
        </pc:sldMkLst>
        <pc:spChg chg="mod">
          <ac:chgData name="Huang, Nathan Mingkuan" userId="51048185-0785-4e43-9dd4-e6b49337f590" providerId="ADAL" clId="{74F645EB-3975-44FB-B2C0-F2E6ED2B220D}" dt="2025-04-28T02:26:24.139" v="40" actId="20577"/>
          <ac:spMkLst>
            <pc:docMk/>
            <pc:sldMk cId="48567767" sldId="281"/>
            <ac:spMk id="8" creationId="{00000000-0000-0000-0000-000000000000}"/>
          </ac:spMkLst>
        </pc:spChg>
        <pc:spChg chg="mod">
          <ac:chgData name="Huang, Nathan Mingkuan" userId="51048185-0785-4e43-9dd4-e6b49337f590" providerId="ADAL" clId="{74F645EB-3975-44FB-B2C0-F2E6ED2B220D}" dt="2025-04-28T02:32:22.828" v="287" actId="20577"/>
          <ac:spMkLst>
            <pc:docMk/>
            <pc:sldMk cId="48567767" sldId="281"/>
            <ac:spMk id="13" creationId="{00000000-0000-0000-0000-000000000000}"/>
          </ac:spMkLst>
        </pc:spChg>
      </pc:sldChg>
      <pc:sldChg chg="modSp mod">
        <pc:chgData name="Huang, Nathan Mingkuan" userId="51048185-0785-4e43-9dd4-e6b49337f590" providerId="ADAL" clId="{74F645EB-3975-44FB-B2C0-F2E6ED2B220D}" dt="2025-04-28T02:26:29.242" v="53" actId="20577"/>
        <pc:sldMkLst>
          <pc:docMk/>
          <pc:sldMk cId="2737154297" sldId="282"/>
        </pc:sldMkLst>
        <pc:spChg chg="mod">
          <ac:chgData name="Huang, Nathan Mingkuan" userId="51048185-0785-4e43-9dd4-e6b49337f590" providerId="ADAL" clId="{74F645EB-3975-44FB-B2C0-F2E6ED2B220D}" dt="2025-04-28T02:26:29.242" v="53" actId="20577"/>
          <ac:spMkLst>
            <pc:docMk/>
            <pc:sldMk cId="2737154297" sldId="282"/>
            <ac:spMk id="8" creationId="{00000000-0000-0000-0000-000000000000}"/>
          </ac:spMkLst>
        </pc:spChg>
      </pc:sldChg>
      <pc:sldChg chg="addSp modSp mod">
        <pc:chgData name="Huang, Nathan Mingkuan" userId="51048185-0785-4e43-9dd4-e6b49337f590" providerId="ADAL" clId="{74F645EB-3975-44FB-B2C0-F2E6ED2B220D}" dt="2025-04-28T02:27:04.779" v="126" actId="20577"/>
        <pc:sldMkLst>
          <pc:docMk/>
          <pc:sldMk cId="3047025965" sldId="283"/>
        </pc:sldMkLst>
        <pc:spChg chg="add mod">
          <ac:chgData name="Huang, Nathan Mingkuan" userId="51048185-0785-4e43-9dd4-e6b49337f590" providerId="ADAL" clId="{74F645EB-3975-44FB-B2C0-F2E6ED2B220D}" dt="2025-04-28T02:27:04.779" v="126" actId="20577"/>
          <ac:spMkLst>
            <pc:docMk/>
            <pc:sldMk cId="3047025965" sldId="283"/>
            <ac:spMk id="2" creationId="{8317D115-CEEC-10C9-187C-3947CFCAE8FD}"/>
          </ac:spMkLst>
        </pc:spChg>
      </pc:sldChg>
      <pc:sldChg chg="addSp modSp add mod">
        <pc:chgData name="Huang, Nathan Mingkuan" userId="51048185-0785-4e43-9dd4-e6b49337f590" providerId="ADAL" clId="{74F645EB-3975-44FB-B2C0-F2E6ED2B220D}" dt="2025-04-28T13:44:24.858" v="519" actId="1076"/>
        <pc:sldMkLst>
          <pc:docMk/>
          <pc:sldMk cId="2837741545" sldId="284"/>
        </pc:sldMkLst>
        <pc:spChg chg="mod">
          <ac:chgData name="Huang, Nathan Mingkuan" userId="51048185-0785-4e43-9dd4-e6b49337f590" providerId="ADAL" clId="{74F645EB-3975-44FB-B2C0-F2E6ED2B220D}" dt="2025-04-28T13:44:19.107" v="518" actId="20577"/>
          <ac:spMkLst>
            <pc:docMk/>
            <pc:sldMk cId="2837741545" sldId="284"/>
            <ac:spMk id="13" creationId="{00000000-0000-0000-0000-000000000000}"/>
          </ac:spMkLst>
        </pc:spChg>
        <pc:picChg chg="add mod">
          <ac:chgData name="Huang, Nathan Mingkuan" userId="51048185-0785-4e43-9dd4-e6b49337f590" providerId="ADAL" clId="{74F645EB-3975-44FB-B2C0-F2E6ED2B220D}" dt="2025-04-28T13:44:24.858" v="519" actId="1076"/>
          <ac:picMkLst>
            <pc:docMk/>
            <pc:sldMk cId="2837741545" sldId="284"/>
            <ac:picMk id="2" creationId="{7AA2E51D-5CD5-B4CA-CECD-4B56EDC23A34}"/>
          </ac:picMkLst>
        </pc:picChg>
        <pc:picChg chg="add mod">
          <ac:chgData name="Huang, Nathan Mingkuan" userId="51048185-0785-4e43-9dd4-e6b49337f590" providerId="ADAL" clId="{74F645EB-3975-44FB-B2C0-F2E6ED2B220D}" dt="2025-04-28T13:44:24.858" v="519" actId="1076"/>
          <ac:picMkLst>
            <pc:docMk/>
            <pc:sldMk cId="2837741545" sldId="284"/>
            <ac:picMk id="1026" creationId="{B60E1356-C0F0-2DA0-F971-EF9131A5D457}"/>
          </ac:picMkLst>
        </pc:picChg>
        <pc:picChg chg="add mod">
          <ac:chgData name="Huang, Nathan Mingkuan" userId="51048185-0785-4e43-9dd4-e6b49337f590" providerId="ADAL" clId="{74F645EB-3975-44FB-B2C0-F2E6ED2B220D}" dt="2025-04-28T13:44:24.858" v="519" actId="1076"/>
          <ac:picMkLst>
            <pc:docMk/>
            <pc:sldMk cId="2837741545" sldId="284"/>
            <ac:picMk id="1028" creationId="{7103FE40-6838-CCC6-BDFB-918974334867}"/>
          </ac:picMkLst>
        </pc:picChg>
        <pc:picChg chg="add mod">
          <ac:chgData name="Huang, Nathan Mingkuan" userId="51048185-0785-4e43-9dd4-e6b49337f590" providerId="ADAL" clId="{74F645EB-3975-44FB-B2C0-F2E6ED2B220D}" dt="2025-04-28T13:44:24.858" v="519" actId="1076"/>
          <ac:picMkLst>
            <pc:docMk/>
            <pc:sldMk cId="2837741545" sldId="284"/>
            <ac:picMk id="1030" creationId="{A4C67A6A-2C83-B5BD-3BA1-1513DD853CD4}"/>
          </ac:picMkLst>
        </pc:picChg>
      </pc:sldChg>
      <pc:sldChg chg="addSp delSp modSp add mod">
        <pc:chgData name="Huang, Nathan Mingkuan" userId="51048185-0785-4e43-9dd4-e6b49337f590" providerId="ADAL" clId="{74F645EB-3975-44FB-B2C0-F2E6ED2B220D}" dt="2025-04-28T14:03:38.092" v="884" actId="1076"/>
        <pc:sldMkLst>
          <pc:docMk/>
          <pc:sldMk cId="582675723" sldId="285"/>
        </pc:sldMkLst>
        <pc:spChg chg="add mod">
          <ac:chgData name="Huang, Nathan Mingkuan" userId="51048185-0785-4e43-9dd4-e6b49337f590" providerId="ADAL" clId="{74F645EB-3975-44FB-B2C0-F2E6ED2B220D}" dt="2025-04-28T14:02:17.739" v="847" actId="1076"/>
          <ac:spMkLst>
            <pc:docMk/>
            <pc:sldMk cId="582675723" sldId="285"/>
            <ac:spMk id="6" creationId="{139BF7A9-287A-E4EB-EEE9-E6E007A5CB0F}"/>
          </ac:spMkLst>
        </pc:spChg>
        <pc:spChg chg="add mod">
          <ac:chgData name="Huang, Nathan Mingkuan" userId="51048185-0785-4e43-9dd4-e6b49337f590" providerId="ADAL" clId="{74F645EB-3975-44FB-B2C0-F2E6ED2B220D}" dt="2025-04-28T14:02:44.445" v="874" actId="20577"/>
          <ac:spMkLst>
            <pc:docMk/>
            <pc:sldMk cId="582675723" sldId="285"/>
            <ac:spMk id="7" creationId="{D387F0A4-FB4C-7254-056E-F51419FE8458}"/>
          </ac:spMkLst>
        </pc:spChg>
        <pc:spChg chg="mod">
          <ac:chgData name="Huang, Nathan Mingkuan" userId="51048185-0785-4e43-9dd4-e6b49337f590" providerId="ADAL" clId="{74F645EB-3975-44FB-B2C0-F2E6ED2B220D}" dt="2025-04-28T14:00:10.845" v="810" actId="20577"/>
          <ac:spMkLst>
            <pc:docMk/>
            <pc:sldMk cId="582675723" sldId="285"/>
            <ac:spMk id="13" creationId="{00000000-0000-0000-0000-000000000000}"/>
          </ac:spMkLst>
        </pc:spChg>
        <pc:picChg chg="add mod">
          <ac:chgData name="Huang, Nathan Mingkuan" userId="51048185-0785-4e43-9dd4-e6b49337f590" providerId="ADAL" clId="{74F645EB-3975-44FB-B2C0-F2E6ED2B220D}" dt="2025-04-28T14:01:57.132" v="829" actId="1076"/>
          <ac:picMkLst>
            <pc:docMk/>
            <pc:sldMk cId="582675723" sldId="285"/>
            <ac:picMk id="3" creationId="{9B4D66EE-CAFE-5AEF-8E9A-63A8F3224F2C}"/>
          </ac:picMkLst>
        </pc:picChg>
        <pc:picChg chg="add mod">
          <ac:chgData name="Huang, Nathan Mingkuan" userId="51048185-0785-4e43-9dd4-e6b49337f590" providerId="ADAL" clId="{74F645EB-3975-44FB-B2C0-F2E6ED2B220D}" dt="2025-04-28T14:01:54.300" v="828" actId="1076"/>
          <ac:picMkLst>
            <pc:docMk/>
            <pc:sldMk cId="582675723" sldId="285"/>
            <ac:picMk id="5" creationId="{1D185AAA-1B15-5287-F582-F53832319CFE}"/>
          </ac:picMkLst>
        </pc:picChg>
        <pc:picChg chg="add mod">
          <ac:chgData name="Huang, Nathan Mingkuan" userId="51048185-0785-4e43-9dd4-e6b49337f590" providerId="ADAL" clId="{74F645EB-3975-44FB-B2C0-F2E6ED2B220D}" dt="2025-04-28T14:03:38.092" v="884" actId="1076"/>
          <ac:picMkLst>
            <pc:docMk/>
            <pc:sldMk cId="582675723" sldId="285"/>
            <ac:picMk id="10" creationId="{AE4672BA-3800-287C-1890-BFD8AE39CAE0}"/>
          </ac:picMkLst>
        </pc:picChg>
        <pc:picChg chg="add mod">
          <ac:chgData name="Huang, Nathan Mingkuan" userId="51048185-0785-4e43-9dd4-e6b49337f590" providerId="ADAL" clId="{74F645EB-3975-44FB-B2C0-F2E6ED2B220D}" dt="2025-04-28T14:03:34.532" v="883" actId="1076"/>
          <ac:picMkLst>
            <pc:docMk/>
            <pc:sldMk cId="582675723" sldId="285"/>
            <ac:picMk id="14" creationId="{C0B2EB20-149B-B871-5A7F-9C41045803DA}"/>
          </ac:picMkLst>
        </pc:picChg>
        <pc:picChg chg="add del mod">
          <ac:chgData name="Huang, Nathan Mingkuan" userId="51048185-0785-4e43-9dd4-e6b49337f590" providerId="ADAL" clId="{74F645EB-3975-44FB-B2C0-F2E6ED2B220D}" dt="2025-04-28T14:00:13.232" v="812" actId="478"/>
          <ac:picMkLst>
            <pc:docMk/>
            <pc:sldMk cId="582675723" sldId="285"/>
            <ac:picMk id="3074" creationId="{F936B847-DD9D-9B6A-8A8C-6CE02043DB0F}"/>
          </ac:picMkLst>
        </pc:picChg>
        <pc:picChg chg="add del mod">
          <ac:chgData name="Huang, Nathan Mingkuan" userId="51048185-0785-4e43-9dd4-e6b49337f590" providerId="ADAL" clId="{74F645EB-3975-44FB-B2C0-F2E6ED2B220D}" dt="2025-04-28T14:00:13.581" v="813" actId="478"/>
          <ac:picMkLst>
            <pc:docMk/>
            <pc:sldMk cId="582675723" sldId="285"/>
            <ac:picMk id="3076" creationId="{6325EB19-74AD-DD34-CEAD-07F34B0DF0B4}"/>
          </ac:picMkLst>
        </pc:picChg>
        <pc:picChg chg="add del mod">
          <ac:chgData name="Huang, Nathan Mingkuan" userId="51048185-0785-4e43-9dd4-e6b49337f590" providerId="ADAL" clId="{74F645EB-3975-44FB-B2C0-F2E6ED2B220D}" dt="2025-04-28T14:00:12.957" v="811" actId="478"/>
          <ac:picMkLst>
            <pc:docMk/>
            <pc:sldMk cId="582675723" sldId="285"/>
            <ac:picMk id="3078" creationId="{71FEFE22-1286-3B56-D2BA-7055A246D506}"/>
          </ac:picMkLst>
        </pc:picChg>
        <pc:picChg chg="add mod">
          <ac:chgData name="Huang, Nathan Mingkuan" userId="51048185-0785-4e43-9dd4-e6b49337f590" providerId="ADAL" clId="{74F645EB-3975-44FB-B2C0-F2E6ED2B220D}" dt="2025-04-28T14:03:07.396" v="880" actId="1076"/>
          <ac:picMkLst>
            <pc:docMk/>
            <pc:sldMk cId="582675723" sldId="285"/>
            <ac:picMk id="3080" creationId="{04ED0CBD-CB27-B58B-784C-B8EDD3CB9C3A}"/>
          </ac:picMkLst>
        </pc:picChg>
      </pc:sldChg>
      <pc:sldChg chg="add del">
        <pc:chgData name="Huang, Nathan Mingkuan" userId="51048185-0785-4e43-9dd4-e6b49337f590" providerId="ADAL" clId="{74F645EB-3975-44FB-B2C0-F2E6ED2B220D}" dt="2025-04-28T02:33:09.298" v="349" actId="47"/>
        <pc:sldMkLst>
          <pc:docMk/>
          <pc:sldMk cId="2278570521" sldId="286"/>
        </pc:sldMkLst>
      </pc:sldChg>
      <pc:sldChg chg="add del">
        <pc:chgData name="Huang, Nathan Mingkuan" userId="51048185-0785-4e43-9dd4-e6b49337f590" providerId="ADAL" clId="{74F645EB-3975-44FB-B2C0-F2E6ED2B220D}" dt="2025-04-28T02:33:04.641" v="348" actId="2696"/>
        <pc:sldMkLst>
          <pc:docMk/>
          <pc:sldMk cId="2092176335" sldId="287"/>
        </pc:sldMkLst>
      </pc:sldChg>
      <pc:sldChg chg="addSp delSp modSp add mod modClrScheme chgLayout">
        <pc:chgData name="Huang, Nathan Mingkuan" userId="51048185-0785-4e43-9dd4-e6b49337f590" providerId="ADAL" clId="{74F645EB-3975-44FB-B2C0-F2E6ED2B220D}" dt="2025-04-29T02:50:12.881" v="1346" actId="1076"/>
        <pc:sldMkLst>
          <pc:docMk/>
          <pc:sldMk cId="1325662529" sldId="288"/>
        </pc:sldMkLst>
        <pc:spChg chg="mod ord">
          <ac:chgData name="Huang, Nathan Mingkuan" userId="51048185-0785-4e43-9dd4-e6b49337f590" providerId="ADAL" clId="{74F645EB-3975-44FB-B2C0-F2E6ED2B220D}" dt="2025-04-28T13:50:49.577" v="614" actId="26606"/>
          <ac:spMkLst>
            <pc:docMk/>
            <pc:sldMk cId="1325662529" sldId="288"/>
            <ac:spMk id="8" creationId="{00000000-0000-0000-0000-000000000000}"/>
          </ac:spMkLst>
        </pc:spChg>
        <pc:spChg chg="mod">
          <ac:chgData name="Huang, Nathan Mingkuan" userId="51048185-0785-4e43-9dd4-e6b49337f590" providerId="ADAL" clId="{74F645EB-3975-44FB-B2C0-F2E6ED2B220D}" dt="2025-04-28T13:50:49.577" v="614" actId="26606"/>
          <ac:spMkLst>
            <pc:docMk/>
            <pc:sldMk cId="1325662529" sldId="288"/>
            <ac:spMk id="11" creationId="{00000000-0000-0000-0000-000000000000}"/>
          </ac:spMkLst>
        </pc:spChg>
        <pc:spChg chg="mod">
          <ac:chgData name="Huang, Nathan Mingkuan" userId="51048185-0785-4e43-9dd4-e6b49337f590" providerId="ADAL" clId="{74F645EB-3975-44FB-B2C0-F2E6ED2B220D}" dt="2025-04-28T13:50:49.577" v="614" actId="26606"/>
          <ac:spMkLst>
            <pc:docMk/>
            <pc:sldMk cId="1325662529" sldId="288"/>
            <ac:spMk id="13" creationId="{00000000-0000-0000-0000-000000000000}"/>
          </ac:spMkLst>
        </pc:spChg>
        <pc:picChg chg="add mod">
          <ac:chgData name="Huang, Nathan Mingkuan" userId="51048185-0785-4e43-9dd4-e6b49337f590" providerId="ADAL" clId="{74F645EB-3975-44FB-B2C0-F2E6ED2B220D}" dt="2025-04-29T02:50:12.881" v="1346" actId="1076"/>
          <ac:picMkLst>
            <pc:docMk/>
            <pc:sldMk cId="1325662529" sldId="288"/>
            <ac:picMk id="2" creationId="{55BDA0EC-BCF9-BB9C-57E2-9C4A37BF9EA3}"/>
          </ac:picMkLst>
        </pc:picChg>
        <pc:picChg chg="add mod">
          <ac:chgData name="Huang, Nathan Mingkuan" userId="51048185-0785-4e43-9dd4-e6b49337f590" providerId="ADAL" clId="{74F645EB-3975-44FB-B2C0-F2E6ED2B220D}" dt="2025-04-29T02:50:10.561" v="1345" actId="1076"/>
          <ac:picMkLst>
            <pc:docMk/>
            <pc:sldMk cId="1325662529" sldId="288"/>
            <ac:picMk id="1026" creationId="{A01CAFDB-8269-9BDE-8434-D62E3CB061FE}"/>
          </ac:picMkLst>
        </pc:picChg>
        <pc:picChg chg="add mod ord">
          <ac:chgData name="Huang, Nathan Mingkuan" userId="51048185-0785-4e43-9dd4-e6b49337f590" providerId="ADAL" clId="{74F645EB-3975-44FB-B2C0-F2E6ED2B220D}" dt="2025-04-28T13:51:56.232" v="628" actId="14100"/>
          <ac:picMkLst>
            <pc:docMk/>
            <pc:sldMk cId="1325662529" sldId="288"/>
            <ac:picMk id="2050" creationId="{D258695D-A20F-F965-2BB9-5438169FF01B}"/>
          </ac:picMkLst>
        </pc:picChg>
        <pc:picChg chg="add del mod">
          <ac:chgData name="Huang, Nathan Mingkuan" userId="51048185-0785-4e43-9dd4-e6b49337f590" providerId="ADAL" clId="{74F645EB-3975-44FB-B2C0-F2E6ED2B220D}" dt="2025-04-28T13:51:42.448" v="622" actId="21"/>
          <ac:picMkLst>
            <pc:docMk/>
            <pc:sldMk cId="1325662529" sldId="288"/>
            <ac:picMk id="2052" creationId="{55BDA0EC-BCF9-BB9C-57E2-9C4A37BF9EA3}"/>
          </ac:picMkLst>
        </pc:picChg>
      </pc:sldChg>
      <pc:sldChg chg="modSp add">
        <pc:chgData name="Huang, Nathan Mingkuan" userId="51048185-0785-4e43-9dd4-e6b49337f590" providerId="ADAL" clId="{74F645EB-3975-44FB-B2C0-F2E6ED2B220D}" dt="2025-04-29T02:50:24.716" v="1347" actId="1076"/>
        <pc:sldMkLst>
          <pc:docMk/>
          <pc:sldMk cId="249065803" sldId="289"/>
        </pc:sldMkLst>
        <pc:picChg chg="mod">
          <ac:chgData name="Huang, Nathan Mingkuan" userId="51048185-0785-4e43-9dd4-e6b49337f590" providerId="ADAL" clId="{74F645EB-3975-44FB-B2C0-F2E6ED2B220D}" dt="2025-04-29T02:50:24.716" v="1347" actId="1076"/>
          <ac:picMkLst>
            <pc:docMk/>
            <pc:sldMk cId="249065803" sldId="289"/>
            <ac:picMk id="3080" creationId="{04ED0CBD-CB27-B58B-784C-B8EDD3CB9C3A}"/>
          </ac:picMkLst>
        </pc:picChg>
      </pc:sldChg>
      <pc:sldChg chg="new del">
        <pc:chgData name="Huang, Nathan Mingkuan" userId="51048185-0785-4e43-9dd4-e6b49337f590" providerId="ADAL" clId="{74F645EB-3975-44FB-B2C0-F2E6ED2B220D}" dt="2025-04-29T02:51:09.862" v="1393" actId="680"/>
        <pc:sldMkLst>
          <pc:docMk/>
          <pc:sldMk cId="3333698565" sldId="294"/>
        </pc:sldMkLst>
      </pc:sldChg>
    </pc:docChg>
  </pc:docChgLst>
  <pc:docChgLst>
    <pc:chgData name="Deegan, Seth Edward" userId="S::sdeegan@purdue.edu::24b0e49d-210d-41a2-b91e-2cfe637c9f95" providerId="AD" clId="Web-{1D90C03A-D6FA-412F-B988-571093F96FB9}"/>
    <pc:docChg chg="modSld">
      <pc:chgData name="Deegan, Seth Edward" userId="S::sdeegan@purdue.edu::24b0e49d-210d-41a2-b91e-2cfe637c9f95" providerId="AD" clId="Web-{1D90C03A-D6FA-412F-B988-571093F96FB9}" dt="2025-04-29T12:33:56.722" v="109" actId="20577"/>
      <pc:docMkLst>
        <pc:docMk/>
      </pc:docMkLst>
      <pc:sldChg chg="modSp">
        <pc:chgData name="Deegan, Seth Edward" userId="S::sdeegan@purdue.edu::24b0e49d-210d-41a2-b91e-2cfe637c9f95" providerId="AD" clId="Web-{1D90C03A-D6FA-412F-B988-571093F96FB9}" dt="2025-04-29T12:33:56.722" v="109" actId="20577"/>
        <pc:sldMkLst>
          <pc:docMk/>
          <pc:sldMk cId="2492192229" sldId="270"/>
        </pc:sldMkLst>
        <pc:spChg chg="mod">
          <ac:chgData name="Deegan, Seth Edward" userId="S::sdeegan@purdue.edu::24b0e49d-210d-41a2-b91e-2cfe637c9f95" providerId="AD" clId="Web-{1D90C03A-D6FA-412F-B988-571093F96FB9}" dt="2025-04-29T12:33:56.722" v="109" actId="20577"/>
          <ac:spMkLst>
            <pc:docMk/>
            <pc:sldMk cId="2492192229" sldId="270"/>
            <ac:spMk id="13" creationId="{00000000-0000-0000-0000-000000000000}"/>
          </ac:spMkLst>
        </pc:spChg>
      </pc:sldChg>
    </pc:docChg>
  </pc:docChgLst>
  <pc:docChgLst>
    <pc:chgData name="Shinkle, Caleb Andrew" userId="S::cshinkle@purdue.edu::16bbb68e-8b27-4554-b853-2b10b63054f2" providerId="AD" clId="Web-{29C88073-D507-58F7-47BC-753B5B5728E4}"/>
    <pc:docChg chg="modSld">
      <pc:chgData name="Shinkle, Caleb Andrew" userId="S::cshinkle@purdue.edu::16bbb68e-8b27-4554-b853-2b10b63054f2" providerId="AD" clId="Web-{29C88073-D507-58F7-47BC-753B5B5728E4}" dt="2025-04-29T19:25:05.271" v="1" actId="20577"/>
      <pc:docMkLst>
        <pc:docMk/>
      </pc:docMkLst>
      <pc:sldChg chg="modSp">
        <pc:chgData name="Shinkle, Caleb Andrew" userId="S::cshinkle@purdue.edu::16bbb68e-8b27-4554-b853-2b10b63054f2" providerId="AD" clId="Web-{29C88073-D507-58F7-47BC-753B5B5728E4}" dt="2025-04-29T19:25:05.271" v="1" actId="20577"/>
        <pc:sldMkLst>
          <pc:docMk/>
          <pc:sldMk cId="1340050563" sldId="291"/>
        </pc:sldMkLst>
        <pc:spChg chg="mod">
          <ac:chgData name="Shinkle, Caleb Andrew" userId="S::cshinkle@purdue.edu::16bbb68e-8b27-4554-b853-2b10b63054f2" providerId="AD" clId="Web-{29C88073-D507-58F7-47BC-753B5B5728E4}" dt="2025-04-29T19:25:05.271" v="1" actId="20577"/>
          <ac:spMkLst>
            <pc:docMk/>
            <pc:sldMk cId="1340050563" sldId="291"/>
            <ac:spMk id="4" creationId="{ED353A6C-F0B5-95CB-3888-D4778ED8327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4/29/2025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&lt;TO-DO&gt;</a:t>
            </a:r>
          </a:p>
          <a:p>
            <a:endParaRPr lang="en-US"/>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260790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&lt;TO-DO&gt;</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2799711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72347" y="5974797"/>
            <a:ext cx="2737956"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 name="Group 1"/>
          <p:cNvGrpSpPr/>
          <p:nvPr userDrawn="1"/>
        </p:nvGrpSpPr>
        <p:grpSpPr>
          <a:xfrm>
            <a:off x="-1" y="4390740"/>
            <a:ext cx="8053139"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12192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Title 14"/>
          <p:cNvSpPr>
            <a:spLocks noGrp="1"/>
          </p:cNvSpPr>
          <p:nvPr userDrawn="1">
            <p:ph type="title" hasCustomPrompt="1"/>
          </p:nvPr>
        </p:nvSpPr>
        <p:spPr>
          <a:xfrm>
            <a:off x="447301" y="4585792"/>
            <a:ext cx="6326535"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7663332" y="5623128"/>
            <a:ext cx="4149784"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7663333" y="5918450"/>
            <a:ext cx="4149784"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7663332" y="6277182"/>
            <a:ext cx="415012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7660113" y="4457140"/>
            <a:ext cx="4153339"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1"/>
            <a:ext cx="12192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12192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4" name="Rectangle 23"/>
          <p:cNvSpPr/>
          <p:nvPr userDrawn="1"/>
        </p:nvSpPr>
        <p:spPr>
          <a:xfrm>
            <a:off x="272347" y="5974797"/>
            <a:ext cx="2737956"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9" name="Group 18"/>
          <p:cNvGrpSpPr/>
          <p:nvPr userDrawn="1"/>
        </p:nvGrpSpPr>
        <p:grpSpPr>
          <a:xfrm>
            <a:off x="-18016" y="4147563"/>
            <a:ext cx="9300677"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1265302" y="5832568"/>
            <a:ext cx="7945297"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1265302" y="6340619"/>
            <a:ext cx="7945297"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1062102" y="4303767"/>
            <a:ext cx="8148497"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4400">
              <a:solidFill>
                <a:schemeClr val="bg1"/>
              </a:solidFill>
              <a:latin typeface="Impact"/>
              <a:cs typeface="Impact"/>
            </a:endParaRPr>
          </a:p>
        </p:txBody>
      </p:sp>
      <p:sp>
        <p:nvSpPr>
          <p:cNvPr id="4" name="Title 3"/>
          <p:cNvSpPr>
            <a:spLocks noGrp="1"/>
          </p:cNvSpPr>
          <p:nvPr>
            <p:ph type="title" hasCustomPrompt="1"/>
          </p:nvPr>
        </p:nvSpPr>
        <p:spPr>
          <a:xfrm>
            <a:off x="1059043" y="4240780"/>
            <a:ext cx="8151556"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1059043" y="5799369"/>
            <a:ext cx="8151556"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9410075" y="-8411"/>
            <a:ext cx="2589891" cy="1021073"/>
          </a:xfrm>
          <a:prstGeom prst="rect">
            <a:avLst/>
          </a:prstGeom>
        </p:spPr>
      </p:pic>
      <p:sp>
        <p:nvSpPr>
          <p:cNvPr id="3" name="Picture Placeholder 2"/>
          <p:cNvSpPr>
            <a:spLocks noGrp="1"/>
          </p:cNvSpPr>
          <p:nvPr>
            <p:ph type="pic" sz="quarter" idx="15"/>
          </p:nvPr>
        </p:nvSpPr>
        <p:spPr>
          <a:xfrm>
            <a:off x="-18016" y="-8410"/>
            <a:ext cx="9301717"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609600" y="941895"/>
            <a:ext cx="109728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609601" y="1608140"/>
            <a:ext cx="10981265"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7517" y="1271266"/>
            <a:ext cx="12174484"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609601" y="1195138"/>
            <a:ext cx="10981265"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264707"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6228806" y="1600373"/>
            <a:ext cx="5353593" cy="4342542"/>
          </a:xfrm>
        </p:spPr>
        <p:txBody>
          <a:bodyPr/>
          <a:lstStyle/>
          <a:p>
            <a:endParaRPr lang="en-US"/>
          </a:p>
        </p:txBody>
      </p:sp>
      <p:sp>
        <p:nvSpPr>
          <p:cNvPr id="11" name="Text Placeholder 2"/>
          <p:cNvSpPr>
            <a:spLocks noGrp="1"/>
          </p:cNvSpPr>
          <p:nvPr>
            <p:ph type="body" idx="11" hasCustomPrompt="1"/>
          </p:nvPr>
        </p:nvSpPr>
        <p:spPr>
          <a:xfrm>
            <a:off x="609600" y="941895"/>
            <a:ext cx="109728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7517" y="1271266"/>
            <a:ext cx="12174484"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264707"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609600" y="941895"/>
            <a:ext cx="109728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7517" y="1271266"/>
            <a:ext cx="12174484"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265184"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6"/>
            <a:ext cx="5265184"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6"/>
            <a:ext cx="5389033"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609600" y="941895"/>
            <a:ext cx="109728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7517" y="1271266"/>
            <a:ext cx="12174484"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609600" y="941895"/>
            <a:ext cx="109728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7517" y="1271266"/>
            <a:ext cx="12174484"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12192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09600" y="6075633"/>
            <a:ext cx="2031832" cy="479171"/>
          </a:xfrm>
          <a:prstGeom prst="rect">
            <a:avLst/>
          </a:prstGeom>
        </p:spPr>
      </p:pic>
      <p:grpSp>
        <p:nvGrpSpPr>
          <p:cNvPr id="18" name="Group 17"/>
          <p:cNvGrpSpPr/>
          <p:nvPr userDrawn="1"/>
        </p:nvGrpSpPr>
        <p:grpSpPr>
          <a:xfrm>
            <a:off x="1" y="1"/>
            <a:ext cx="12209516"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609600" y="315431"/>
            <a:ext cx="10981267"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609600" y="1721492"/>
            <a:ext cx="10981267"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46067"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489507" y="1535528"/>
            <a:ext cx="11101360" cy="369332"/>
          </a:xfrm>
          <a:prstGeom prst="rect">
            <a:avLst/>
          </a:prstGeom>
          <a:noFill/>
        </p:spPr>
        <p:txBody>
          <a:bodyPr wrap="square" rtlCol="0">
            <a:spAutoFit/>
          </a:bodyPr>
          <a:lstStyle/>
          <a:p>
            <a:endParaRPr lang="en-US" sz="1800"/>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video" Target="https://www.youtube.com/embed/w-0nTVSfQpI?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2009" y="4460532"/>
            <a:ext cx="6608618" cy="1864086"/>
          </a:xfrm>
        </p:spPr>
        <p:txBody>
          <a:bodyPr/>
          <a:lstStyle/>
          <a:p>
            <a:r>
              <a:rPr lang="en-US" sz="4800">
                <a:solidFill>
                  <a:schemeClr val="bg1">
                    <a:lumMod val="85000"/>
                  </a:schemeClr>
                </a:solidFill>
              </a:rPr>
              <a:t>ECE 477 Final Review: Team #15</a:t>
            </a:r>
            <a:br>
              <a:rPr lang="en-US" sz="4800"/>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10249582" y="5836927"/>
            <a:ext cx="1942418" cy="1021073"/>
          </a:xfrm>
          <a:prstGeom prst="rect">
            <a:avLst/>
          </a:prstGeom>
        </p:spPr>
      </p:pic>
      <p:pic>
        <p:nvPicPr>
          <p:cNvPr id="3" name="Picture 2" descr="A person in a suit and tie&#10;&#10;AI-generated content may be incorrect.">
            <a:extLst>
              <a:ext uri="{FF2B5EF4-FFF2-40B4-BE49-F238E27FC236}">
                <a16:creationId xmlns:a16="http://schemas.microsoft.com/office/drawing/2014/main" id="{FC2C86ED-CC56-683D-D981-194C0A0569A1}"/>
              </a:ext>
            </a:extLst>
          </p:cNvPr>
          <p:cNvPicPr>
            <a:picLocks noGrp="1" noChangeAspect="1"/>
          </p:cNvPicPr>
          <p:nvPr/>
        </p:nvPicPr>
        <p:blipFill>
          <a:blip r:embed="rId4"/>
          <a:srcRect l="15605" t="7339" r="15380" b="1835"/>
          <a:stretch/>
        </p:blipFill>
        <p:spPr>
          <a:xfrm>
            <a:off x="3872188" y="241423"/>
            <a:ext cx="1518993" cy="2084346"/>
          </a:xfrm>
          <a:prstGeom prst="rect">
            <a:avLst/>
          </a:prstGeom>
          <a:ln w="28575">
            <a:solidFill>
              <a:schemeClr val="tx1"/>
            </a:solidFill>
            <a:extLst>
              <a:ext uri="{C807C97D-BFC1-408E-A445-0C87EB9F89A2}">
                <ask:lineSketchStyleProps xmlns:ask="http://schemas.microsoft.com/office/drawing/2018/sketchyshapes" sd="3499211612">
                  <a:custGeom>
                    <a:avLst/>
                    <a:gdLst>
                      <a:gd name="connsiteX0" fmla="*/ 0 w 1468236"/>
                      <a:gd name="connsiteY0" fmla="*/ 0 h 2131219"/>
                      <a:gd name="connsiteX1" fmla="*/ 1468236 w 1468236"/>
                      <a:gd name="connsiteY1" fmla="*/ 0 h 2131219"/>
                      <a:gd name="connsiteX2" fmla="*/ 1468236 w 1468236"/>
                      <a:gd name="connsiteY2" fmla="*/ 2131219 h 2131219"/>
                      <a:gd name="connsiteX3" fmla="*/ 0 w 1468236"/>
                      <a:gd name="connsiteY3" fmla="*/ 2131219 h 2131219"/>
                      <a:gd name="connsiteX4" fmla="*/ 0 w 1468236"/>
                      <a:gd name="connsiteY4" fmla="*/ 0 h 2131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236" h="2131219" fill="none" extrusionOk="0">
                        <a:moveTo>
                          <a:pt x="0" y="0"/>
                        </a:moveTo>
                        <a:cubicBezTo>
                          <a:pt x="183395" y="-68219"/>
                          <a:pt x="1152505" y="8964"/>
                          <a:pt x="1468236" y="0"/>
                        </a:cubicBezTo>
                        <a:cubicBezTo>
                          <a:pt x="1637647" y="327420"/>
                          <a:pt x="1553790" y="1289686"/>
                          <a:pt x="1468236" y="2131219"/>
                        </a:cubicBezTo>
                        <a:cubicBezTo>
                          <a:pt x="809207" y="2007359"/>
                          <a:pt x="201695" y="2261979"/>
                          <a:pt x="0" y="2131219"/>
                        </a:cubicBezTo>
                        <a:cubicBezTo>
                          <a:pt x="-92943" y="1702081"/>
                          <a:pt x="-168235" y="936339"/>
                          <a:pt x="0" y="0"/>
                        </a:cubicBezTo>
                        <a:close/>
                      </a:path>
                      <a:path w="1468236" h="2131219" stroke="0" extrusionOk="0">
                        <a:moveTo>
                          <a:pt x="0" y="0"/>
                        </a:moveTo>
                        <a:cubicBezTo>
                          <a:pt x="621148" y="22776"/>
                          <a:pt x="816340" y="18570"/>
                          <a:pt x="1468236" y="0"/>
                        </a:cubicBezTo>
                        <a:cubicBezTo>
                          <a:pt x="1415411" y="951757"/>
                          <a:pt x="1591410" y="1541102"/>
                          <a:pt x="1468236" y="2131219"/>
                        </a:cubicBezTo>
                        <a:cubicBezTo>
                          <a:pt x="956264" y="2113631"/>
                          <a:pt x="658234" y="2183261"/>
                          <a:pt x="0" y="2131219"/>
                        </a:cubicBezTo>
                        <a:cubicBezTo>
                          <a:pt x="-144930" y="1315989"/>
                          <a:pt x="-18259" y="694743"/>
                          <a:pt x="0" y="0"/>
                        </a:cubicBezTo>
                        <a:close/>
                      </a:path>
                    </a:pathLst>
                  </a:custGeom>
                  <ask:type>
                    <ask:lineSketchNone/>
                  </ask:type>
                </ask:lineSketchStyleProps>
              </a:ext>
            </a:extLst>
          </a:ln>
        </p:spPr>
      </p:pic>
      <p:sp>
        <p:nvSpPr>
          <p:cNvPr id="6" name="TextBox 14">
            <a:extLst>
              <a:ext uri="{FF2B5EF4-FFF2-40B4-BE49-F238E27FC236}">
                <a16:creationId xmlns:a16="http://schemas.microsoft.com/office/drawing/2014/main" id="{3935554C-8815-2201-4FB6-BC9DD7DF04A1}"/>
              </a:ext>
            </a:extLst>
          </p:cNvPr>
          <p:cNvSpPr txBox="1"/>
          <p:nvPr/>
        </p:nvSpPr>
        <p:spPr>
          <a:xfrm>
            <a:off x="3871712" y="2601575"/>
            <a:ext cx="1516417" cy="615553"/>
          </a:xfrm>
          <a:prstGeom prst="rect">
            <a:avLst/>
          </a:prstGeom>
          <a:solidFill>
            <a:srgbClr val="E3AE24"/>
          </a:solidFill>
          <a:ln w="28575">
            <a:solidFill>
              <a:schemeClr val="tx1">
                <a:lumMod val="85000"/>
                <a:lumOff val="1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ea typeface="Calibri"/>
                <a:cs typeface="Calibri"/>
              </a:rPr>
              <a:t>Caleb Shinkle </a:t>
            </a:r>
            <a:r>
              <a:rPr lang="en-US" sz="1600" i="1">
                <a:ea typeface="Calibri"/>
                <a:cs typeface="Calibri"/>
              </a:rPr>
              <a:t>Software Lead</a:t>
            </a:r>
          </a:p>
        </p:txBody>
      </p:sp>
      <p:sp>
        <p:nvSpPr>
          <p:cNvPr id="7" name="TextBox 15">
            <a:extLst>
              <a:ext uri="{FF2B5EF4-FFF2-40B4-BE49-F238E27FC236}">
                <a16:creationId xmlns:a16="http://schemas.microsoft.com/office/drawing/2014/main" id="{C02C3C1F-110D-C6EB-137E-A7F4C0079156}"/>
              </a:ext>
            </a:extLst>
          </p:cNvPr>
          <p:cNvSpPr txBox="1"/>
          <p:nvPr/>
        </p:nvSpPr>
        <p:spPr>
          <a:xfrm>
            <a:off x="922992" y="3513175"/>
            <a:ext cx="1567217" cy="615553"/>
          </a:xfrm>
          <a:prstGeom prst="rect">
            <a:avLst/>
          </a:prstGeom>
          <a:solidFill>
            <a:srgbClr val="E3AE24"/>
          </a:solidFill>
          <a:ln w="28575">
            <a:solidFill>
              <a:schemeClr val="tx1">
                <a:lumMod val="85000"/>
                <a:lumOff val="1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ea typeface="Calibri"/>
                <a:cs typeface="Calibri"/>
              </a:rPr>
              <a:t>Seth Deegan </a:t>
            </a:r>
            <a:r>
              <a:rPr lang="en-US" sz="1600" i="1">
                <a:ea typeface="Calibri"/>
                <a:cs typeface="Calibri"/>
              </a:rPr>
              <a:t>Team Lead</a:t>
            </a:r>
          </a:p>
        </p:txBody>
      </p:sp>
      <p:sp>
        <p:nvSpPr>
          <p:cNvPr id="8" name="TextBox 16">
            <a:extLst>
              <a:ext uri="{FF2B5EF4-FFF2-40B4-BE49-F238E27FC236}">
                <a16:creationId xmlns:a16="http://schemas.microsoft.com/office/drawing/2014/main" id="{481451FD-B449-2560-0822-121EFC4F74F0}"/>
              </a:ext>
            </a:extLst>
          </p:cNvPr>
          <p:cNvSpPr txBox="1"/>
          <p:nvPr/>
        </p:nvSpPr>
        <p:spPr>
          <a:xfrm>
            <a:off x="6869792" y="3523335"/>
            <a:ext cx="1645897" cy="615553"/>
          </a:xfrm>
          <a:prstGeom prst="rect">
            <a:avLst/>
          </a:prstGeom>
          <a:solidFill>
            <a:srgbClr val="E3AE24"/>
          </a:solidFill>
          <a:ln w="28575">
            <a:solidFill>
              <a:schemeClr val="tx1">
                <a:lumMod val="85000"/>
                <a:lumOff val="1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ea typeface="Calibri"/>
                <a:cs typeface="Calibri"/>
              </a:rPr>
              <a:t>Nathan Huang </a:t>
            </a:r>
            <a:r>
              <a:rPr lang="en-US" sz="1600" i="1">
                <a:ea typeface="Calibri"/>
                <a:cs typeface="Calibri"/>
              </a:rPr>
              <a:t>Hardware Lead</a:t>
            </a:r>
          </a:p>
        </p:txBody>
      </p:sp>
      <p:sp>
        <p:nvSpPr>
          <p:cNvPr id="10" name="TextBox 17">
            <a:extLst>
              <a:ext uri="{FF2B5EF4-FFF2-40B4-BE49-F238E27FC236}">
                <a16:creationId xmlns:a16="http://schemas.microsoft.com/office/drawing/2014/main" id="{52BA0079-592D-F4DA-1F56-7E18411D696D}"/>
              </a:ext>
            </a:extLst>
          </p:cNvPr>
          <p:cNvSpPr txBox="1"/>
          <p:nvPr/>
        </p:nvSpPr>
        <p:spPr>
          <a:xfrm>
            <a:off x="9863512" y="2347575"/>
            <a:ext cx="1587537" cy="615553"/>
          </a:xfrm>
          <a:prstGeom prst="rect">
            <a:avLst/>
          </a:prstGeom>
          <a:solidFill>
            <a:srgbClr val="E3AE24"/>
          </a:solidFill>
          <a:ln w="28575">
            <a:solidFill>
              <a:schemeClr val="tx1">
                <a:lumMod val="85000"/>
                <a:lumOff val="1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ea typeface="Calibri"/>
                <a:cs typeface="Calibri"/>
              </a:rPr>
              <a:t>Brian Lu </a:t>
            </a:r>
            <a:r>
              <a:rPr lang="en-US" sz="1600" i="1">
                <a:ea typeface="Calibri"/>
                <a:cs typeface="Calibri"/>
              </a:rPr>
              <a:t>Systems Lead</a:t>
            </a:r>
          </a:p>
        </p:txBody>
      </p:sp>
      <p:pic>
        <p:nvPicPr>
          <p:cNvPr id="11" name="Picture 10" descr="A person in a white shirt and tie&#10;&#10;AI-generated content may be incorrect.">
            <a:extLst>
              <a:ext uri="{FF2B5EF4-FFF2-40B4-BE49-F238E27FC236}">
                <a16:creationId xmlns:a16="http://schemas.microsoft.com/office/drawing/2014/main" id="{F0A0DAA6-7DBD-1444-0990-779F0A812A26}"/>
              </a:ext>
            </a:extLst>
          </p:cNvPr>
          <p:cNvPicPr>
            <a:picLocks noChangeAspect="1"/>
          </p:cNvPicPr>
          <p:nvPr/>
        </p:nvPicPr>
        <p:blipFill>
          <a:blip r:embed="rId5"/>
          <a:srcRect l="-483" r="-875" b="2970"/>
          <a:stretch/>
        </p:blipFill>
        <p:spPr>
          <a:xfrm>
            <a:off x="9862717" y="233525"/>
            <a:ext cx="1582866" cy="1917130"/>
          </a:xfrm>
          <a:prstGeom prst="rect">
            <a:avLst/>
          </a:prstGeom>
          <a:ln w="28575">
            <a:solidFill>
              <a:schemeClr val="tx1"/>
            </a:solidFill>
          </a:ln>
        </p:spPr>
      </p:pic>
      <p:pic>
        <p:nvPicPr>
          <p:cNvPr id="12" name="Picture 11" descr="A young person in a suit&#10;&#10;AI-generated content may be incorrect.">
            <a:extLst>
              <a:ext uri="{FF2B5EF4-FFF2-40B4-BE49-F238E27FC236}">
                <a16:creationId xmlns:a16="http://schemas.microsoft.com/office/drawing/2014/main" id="{081AAFF9-9499-793D-811F-DC01582508EC}"/>
              </a:ext>
            </a:extLst>
          </p:cNvPr>
          <p:cNvPicPr>
            <a:picLocks noChangeAspect="1"/>
          </p:cNvPicPr>
          <p:nvPr/>
        </p:nvPicPr>
        <p:blipFill>
          <a:blip r:embed="rId6"/>
          <a:srcRect l="7558" t="1563" r="3707" b="1042"/>
          <a:stretch/>
        </p:blipFill>
        <p:spPr>
          <a:xfrm>
            <a:off x="931832" y="1345248"/>
            <a:ext cx="1564932" cy="1968121"/>
          </a:xfrm>
          <a:prstGeom prst="rect">
            <a:avLst/>
          </a:prstGeom>
          <a:ln w="28575">
            <a:solidFill>
              <a:schemeClr val="tx1"/>
            </a:solidFill>
          </a:ln>
        </p:spPr>
      </p:pic>
      <p:pic>
        <p:nvPicPr>
          <p:cNvPr id="13" name="Picture 12" descr="A person in a suit and glasses&#10;&#10;AI-generated content may be incorrect.">
            <a:extLst>
              <a:ext uri="{FF2B5EF4-FFF2-40B4-BE49-F238E27FC236}">
                <a16:creationId xmlns:a16="http://schemas.microsoft.com/office/drawing/2014/main" id="{FEB61603-D914-5513-8400-33B503A03451}"/>
              </a:ext>
            </a:extLst>
          </p:cNvPr>
          <p:cNvPicPr>
            <a:picLocks noChangeAspect="1"/>
          </p:cNvPicPr>
          <p:nvPr/>
        </p:nvPicPr>
        <p:blipFill>
          <a:blip r:embed="rId7"/>
          <a:stretch>
            <a:fillRect/>
          </a:stretch>
        </p:blipFill>
        <p:spPr>
          <a:xfrm>
            <a:off x="6866705" y="1385738"/>
            <a:ext cx="1651470" cy="1924765"/>
          </a:xfrm>
          <a:prstGeom prst="rect">
            <a:avLst/>
          </a:prstGeom>
          <a:ln w="28575">
            <a:solidFill>
              <a:schemeClr val="tx1"/>
            </a:solidFill>
          </a:ln>
        </p:spPr>
      </p:pic>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Individual contributions</a:t>
            </a:r>
          </a:p>
        </p:txBody>
      </p:sp>
      <p:sp>
        <p:nvSpPr>
          <p:cNvPr id="13" name="Text Placeholder 12"/>
          <p:cNvSpPr>
            <a:spLocks noGrp="1"/>
          </p:cNvSpPr>
          <p:nvPr>
            <p:ph type="body" idx="12"/>
          </p:nvPr>
        </p:nvSpPr>
        <p:spPr>
          <a:xfrm>
            <a:off x="706581" y="1332126"/>
            <a:ext cx="5099859" cy="4477547"/>
          </a:xfrm>
        </p:spPr>
        <p:txBody>
          <a:bodyPr>
            <a:noAutofit/>
          </a:bodyPr>
          <a:lstStyle/>
          <a:p>
            <a:pPr marL="285750" indent="-285750">
              <a:buFont typeface="Arial" panose="020B0604020202020204" pitchFamily="34" charset="0"/>
              <a:buChar char="•"/>
            </a:pPr>
            <a:r>
              <a:rPr lang="en-US" sz="2400" i="1"/>
              <a:t>Bus read/write transaction logic and code</a:t>
            </a:r>
          </a:p>
          <a:p>
            <a:pPr marL="285750" indent="-285750">
              <a:buFont typeface="Arial" panose="020B0604020202020204" pitchFamily="34" charset="0"/>
              <a:buChar char="•"/>
            </a:pPr>
            <a:r>
              <a:rPr lang="en-US" sz="2400" i="1"/>
              <a:t>Front panel logic and code</a:t>
            </a:r>
          </a:p>
          <a:p>
            <a:pPr marL="285750" indent="-285750">
              <a:buFont typeface="Arial" panose="020B0604020202020204" pitchFamily="34" charset="0"/>
              <a:buChar char="•"/>
            </a:pPr>
            <a:r>
              <a:rPr lang="en-US" sz="2400" i="1"/>
              <a:t>Learned and applied Rust RP2350 programming framework, Embassy</a:t>
            </a:r>
          </a:p>
          <a:p>
            <a:pPr marL="285750" indent="-285750">
              <a:buFont typeface="Arial" panose="020B0604020202020204" pitchFamily="34" charset="0"/>
              <a:buChar char="•"/>
            </a:pPr>
            <a:r>
              <a:rPr lang="en-US" sz="2400" i="1"/>
              <a:t>Learned and applied probe-</a:t>
            </a:r>
            <a:r>
              <a:rPr lang="en-US" sz="2400" i="1" err="1"/>
              <a:t>rs</a:t>
            </a:r>
            <a:r>
              <a:rPr lang="en-US" sz="2400" i="1"/>
              <a:t>, </a:t>
            </a:r>
            <a:r>
              <a:rPr lang="en-US" sz="2400" i="1" err="1"/>
              <a:t>OpenOCD</a:t>
            </a:r>
            <a:r>
              <a:rPr lang="en-US" sz="2400" i="1"/>
              <a:t> debugging tools</a:t>
            </a:r>
          </a:p>
          <a:p>
            <a:pPr marL="285750" indent="-285750">
              <a:buFont typeface="Arial" panose="020B0604020202020204" pitchFamily="34" charset="0"/>
              <a:buChar char="•"/>
            </a:pPr>
            <a:r>
              <a:rPr lang="en-US" sz="2400" i="1">
                <a:latin typeface="Arial" panose="020B0604020202020204" pitchFamily="34" charset="0"/>
                <a:cs typeface="Arial" panose="020B0604020202020204" pitchFamily="34" charset="0"/>
              </a:rPr>
              <a:t>Created team bus transaction chart, Gannt chart, documentation</a:t>
            </a:r>
          </a:p>
        </p:txBody>
      </p:sp>
      <p:sp>
        <p:nvSpPr>
          <p:cNvPr id="8" name="Text Placeholder 2"/>
          <p:cNvSpPr>
            <a:spLocks noGrp="1"/>
          </p:cNvSpPr>
          <p:nvPr>
            <p:ph type="body" idx="11"/>
          </p:nvPr>
        </p:nvSpPr>
        <p:spPr>
          <a:xfrm>
            <a:off x="706582" y="935152"/>
            <a:ext cx="8229600" cy="442912"/>
          </a:xfrm>
        </p:spPr>
        <p:txBody>
          <a:bodyPr/>
          <a:lstStyle/>
          <a:p>
            <a:r>
              <a:rPr lang="en-US" sz="2400"/>
              <a:t>Seth Deegan</a:t>
            </a:r>
          </a:p>
        </p:txBody>
      </p:sp>
      <p:pic>
        <p:nvPicPr>
          <p:cNvPr id="16" name="Picture 15">
            <a:extLst>
              <a:ext uri="{FF2B5EF4-FFF2-40B4-BE49-F238E27FC236}">
                <a16:creationId xmlns:a16="http://schemas.microsoft.com/office/drawing/2014/main" id="{E85708FD-8020-7A15-AC61-654C39C38EC9}"/>
              </a:ext>
            </a:extLst>
          </p:cNvPr>
          <p:cNvPicPr>
            <a:picLocks noChangeAspect="1"/>
          </p:cNvPicPr>
          <p:nvPr/>
        </p:nvPicPr>
        <p:blipFill>
          <a:blip r:embed="rId3"/>
          <a:stretch>
            <a:fillRect/>
          </a:stretch>
        </p:blipFill>
        <p:spPr>
          <a:xfrm>
            <a:off x="5939346" y="1378064"/>
            <a:ext cx="5997706" cy="5420813"/>
          </a:xfrm>
          <a:prstGeom prst="rect">
            <a:avLst/>
          </a:prstGeom>
        </p:spPr>
      </p:pic>
    </p:spTree>
    <p:extLst>
      <p:ext uri="{BB962C8B-B14F-4D97-AF65-F5344CB8AC3E}">
        <p14:creationId xmlns:p14="http://schemas.microsoft.com/office/powerpoint/2010/main" val="24921922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Individual contributions</a:t>
            </a:r>
          </a:p>
        </p:txBody>
      </p:sp>
      <p:sp>
        <p:nvSpPr>
          <p:cNvPr id="13" name="Text Placeholder 12"/>
          <p:cNvSpPr>
            <a:spLocks noGrp="1"/>
          </p:cNvSpPr>
          <p:nvPr>
            <p:ph type="body" idx="12"/>
          </p:nvPr>
        </p:nvSpPr>
        <p:spPr>
          <a:xfrm>
            <a:off x="706581" y="1366762"/>
            <a:ext cx="7074478" cy="4434252"/>
          </a:xfrm>
        </p:spPr>
        <p:txBody>
          <a:bodyPr>
            <a:noAutofit/>
          </a:bodyPr>
          <a:lstStyle/>
          <a:p>
            <a:pPr marL="285750" indent="-285750">
              <a:buFont typeface="Arial" panose="020B0604020202020204" pitchFamily="34" charset="0"/>
              <a:buChar char="•"/>
            </a:pPr>
            <a:r>
              <a:rPr lang="en-US" sz="2200"/>
              <a:t>Initial project proposal and general system design</a:t>
            </a:r>
          </a:p>
          <a:p>
            <a:pPr marL="285750" indent="-285750">
              <a:buFont typeface="Arial" panose="020B0604020202020204" pitchFamily="34" charset="0"/>
              <a:buChar char="•"/>
            </a:pPr>
            <a:r>
              <a:rPr lang="en-US" sz="2200"/>
              <a:t>Wire harnessing of initial breadboard prototype</a:t>
            </a:r>
          </a:p>
          <a:p>
            <a:pPr marL="285750" indent="-285750">
              <a:buFont typeface="Arial" panose="020B0604020202020204" pitchFamily="34" charset="0"/>
              <a:buChar char="•"/>
            </a:pPr>
            <a:r>
              <a:rPr lang="en-US" sz="2200"/>
              <a:t>Design of microcontroller section and final layout/route of card and front panel PCBs</a:t>
            </a:r>
          </a:p>
          <a:p>
            <a:pPr marL="285750" indent="-285750">
              <a:buFont typeface="Arial" panose="020B0604020202020204" pitchFamily="34" charset="0"/>
              <a:buChar char="•"/>
            </a:pPr>
            <a:r>
              <a:rPr lang="en-US" sz="2200"/>
              <a:t>Mechanical integration of PCBs into pre-defined enclosure</a:t>
            </a:r>
          </a:p>
          <a:p>
            <a:pPr marL="285750" indent="-285750">
              <a:buFont typeface="Arial" panose="020B0604020202020204" pitchFamily="34" charset="0"/>
              <a:buChar char="•"/>
            </a:pPr>
            <a:r>
              <a:rPr lang="en-US" sz="2200"/>
              <a:t>PCB assembly and </a:t>
            </a:r>
            <a:r>
              <a:rPr lang="en-US" sz="2200" err="1"/>
              <a:t>bodges</a:t>
            </a:r>
          </a:p>
          <a:p>
            <a:pPr marL="285750" indent="-285750">
              <a:buFont typeface="Arial" panose="020B0604020202020204" pitchFamily="34" charset="0"/>
              <a:buChar char="•"/>
            </a:pPr>
            <a:r>
              <a:rPr lang="en-US" sz="2200"/>
              <a:t>Microcontroller </a:t>
            </a:r>
            <a:r>
              <a:rPr lang="en-US" sz="2200" err="1"/>
              <a:t>bringup</a:t>
            </a:r>
          </a:p>
          <a:p>
            <a:pPr marL="285750" indent="-285750">
              <a:buFont typeface="Arial" panose="020B0604020202020204" pitchFamily="34" charset="0"/>
              <a:buChar char="•"/>
            </a:pPr>
            <a:r>
              <a:rPr lang="en-US" sz="2200"/>
              <a:t>Some software tooling</a:t>
            </a:r>
          </a:p>
          <a:p>
            <a:pPr marL="285750" indent="-285750">
              <a:buFont typeface="Arial" panose="020B0604020202020204" pitchFamily="34" charset="0"/>
              <a:buChar char="•"/>
            </a:pPr>
            <a:r>
              <a:rPr lang="en-US" sz="2200"/>
              <a:t>Assistance on software</a:t>
            </a:r>
            <a:br>
              <a:rPr lang="en-US" sz="2200"/>
            </a:br>
            <a:r>
              <a:rPr lang="en-US" sz="2200"/>
              <a:t>debugging and memory</a:t>
            </a:r>
            <a:br>
              <a:rPr lang="en-US" sz="2200"/>
            </a:br>
            <a:r>
              <a:rPr lang="en-US" sz="2200"/>
              <a:t>transaction routines</a:t>
            </a:r>
          </a:p>
        </p:txBody>
      </p:sp>
      <p:sp>
        <p:nvSpPr>
          <p:cNvPr id="8" name="Text Placeholder 2"/>
          <p:cNvSpPr>
            <a:spLocks noGrp="1"/>
          </p:cNvSpPr>
          <p:nvPr>
            <p:ph type="body" idx="11"/>
          </p:nvPr>
        </p:nvSpPr>
        <p:spPr>
          <a:xfrm>
            <a:off x="706582" y="935152"/>
            <a:ext cx="8229600" cy="442912"/>
          </a:xfrm>
        </p:spPr>
        <p:txBody>
          <a:bodyPr/>
          <a:lstStyle/>
          <a:p>
            <a:r>
              <a:rPr lang="en-US" sz="2400"/>
              <a:t>Brian Lu</a:t>
            </a:r>
          </a:p>
        </p:txBody>
      </p:sp>
      <p:pic>
        <p:nvPicPr>
          <p:cNvPr id="2" name="Picture 1">
            <a:extLst>
              <a:ext uri="{FF2B5EF4-FFF2-40B4-BE49-F238E27FC236}">
                <a16:creationId xmlns:a16="http://schemas.microsoft.com/office/drawing/2014/main" id="{971B31F0-DB73-5E32-6E6B-FAB7139ABE15}"/>
              </a:ext>
            </a:extLst>
          </p:cNvPr>
          <p:cNvPicPr>
            <a:picLocks noChangeAspect="1"/>
          </p:cNvPicPr>
          <p:nvPr/>
        </p:nvPicPr>
        <p:blipFill>
          <a:blip r:embed="rId3"/>
          <a:stretch>
            <a:fillRect/>
          </a:stretch>
        </p:blipFill>
        <p:spPr>
          <a:xfrm>
            <a:off x="7858323" y="3670033"/>
            <a:ext cx="4337899" cy="3191817"/>
          </a:xfrm>
          <a:prstGeom prst="rect">
            <a:avLst/>
          </a:prstGeom>
        </p:spPr>
      </p:pic>
      <p:pic>
        <p:nvPicPr>
          <p:cNvPr id="3" name="Picture 2" descr="A circuit board with many wires and lights&#10;&#10;AI-generated content may be incorrect.">
            <a:extLst>
              <a:ext uri="{FF2B5EF4-FFF2-40B4-BE49-F238E27FC236}">
                <a16:creationId xmlns:a16="http://schemas.microsoft.com/office/drawing/2014/main" id="{838094E1-DA4E-6ED3-5DBB-EA9947B2F04D}"/>
              </a:ext>
            </a:extLst>
          </p:cNvPr>
          <p:cNvPicPr>
            <a:picLocks noChangeAspect="1"/>
          </p:cNvPicPr>
          <p:nvPr/>
        </p:nvPicPr>
        <p:blipFill>
          <a:blip r:embed="rId4"/>
          <a:stretch>
            <a:fillRect/>
          </a:stretch>
        </p:blipFill>
        <p:spPr>
          <a:xfrm>
            <a:off x="7862079" y="883227"/>
            <a:ext cx="4330294" cy="2788228"/>
          </a:xfrm>
          <a:prstGeom prst="rect">
            <a:avLst/>
          </a:prstGeom>
        </p:spPr>
      </p:pic>
      <p:pic>
        <p:nvPicPr>
          <p:cNvPr id="4" name="Picture 3">
            <a:extLst>
              <a:ext uri="{FF2B5EF4-FFF2-40B4-BE49-F238E27FC236}">
                <a16:creationId xmlns:a16="http://schemas.microsoft.com/office/drawing/2014/main" id="{57BED1E1-FD0F-496E-7075-9EEE9F87140C}"/>
              </a:ext>
            </a:extLst>
          </p:cNvPr>
          <p:cNvPicPr>
            <a:picLocks noChangeAspect="1"/>
          </p:cNvPicPr>
          <p:nvPr/>
        </p:nvPicPr>
        <p:blipFill>
          <a:blip r:embed="rId5"/>
          <a:stretch>
            <a:fillRect/>
          </a:stretch>
        </p:blipFill>
        <p:spPr>
          <a:xfrm>
            <a:off x="4823113" y="5261040"/>
            <a:ext cx="3039343" cy="1600647"/>
          </a:xfrm>
          <a:prstGeom prst="rect">
            <a:avLst/>
          </a:prstGeom>
        </p:spPr>
      </p:pic>
      <p:pic>
        <p:nvPicPr>
          <p:cNvPr id="5" name="Picture 4" descr="A group of green electronic components&#10;&#10;AI-generated content may be incorrect.">
            <a:extLst>
              <a:ext uri="{FF2B5EF4-FFF2-40B4-BE49-F238E27FC236}">
                <a16:creationId xmlns:a16="http://schemas.microsoft.com/office/drawing/2014/main" id="{523FDC18-C641-37EB-2F05-A09AD1E088DD}"/>
              </a:ext>
            </a:extLst>
          </p:cNvPr>
          <p:cNvPicPr>
            <a:picLocks noChangeAspect="1"/>
          </p:cNvPicPr>
          <p:nvPr/>
        </p:nvPicPr>
        <p:blipFill>
          <a:blip r:embed="rId6"/>
          <a:stretch>
            <a:fillRect/>
          </a:stretch>
        </p:blipFill>
        <p:spPr>
          <a:xfrm>
            <a:off x="4824845" y="3566247"/>
            <a:ext cx="3035878" cy="1699780"/>
          </a:xfrm>
          <a:prstGeom prst="rect">
            <a:avLst/>
          </a:prstGeom>
        </p:spPr>
      </p:pic>
    </p:spTree>
    <p:extLst>
      <p:ext uri="{BB962C8B-B14F-4D97-AF65-F5344CB8AC3E}">
        <p14:creationId xmlns:p14="http://schemas.microsoft.com/office/powerpoint/2010/main" val="164234861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Individual contributions</a:t>
            </a:r>
          </a:p>
        </p:txBody>
      </p:sp>
      <p:sp>
        <p:nvSpPr>
          <p:cNvPr id="13" name="Text Placeholder 12"/>
          <p:cNvSpPr>
            <a:spLocks noGrp="1"/>
          </p:cNvSpPr>
          <p:nvPr>
            <p:ph type="body" idx="12"/>
          </p:nvPr>
        </p:nvSpPr>
        <p:spPr>
          <a:xfrm>
            <a:off x="706581" y="1332126"/>
            <a:ext cx="11152909" cy="4477547"/>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Hardware Prototyping</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Manufacturing</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Assembly &amp; Soldering</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Mechanical Design</a:t>
            </a:r>
          </a:p>
          <a:p>
            <a:endParaRPr lang="en-US"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706582" y="935152"/>
            <a:ext cx="8229600" cy="442912"/>
          </a:xfrm>
        </p:spPr>
        <p:txBody>
          <a:bodyPr/>
          <a:lstStyle/>
          <a:p>
            <a:r>
              <a:rPr lang="en-US" sz="2400"/>
              <a:t>Nathan Huang</a:t>
            </a:r>
          </a:p>
        </p:txBody>
      </p:sp>
    </p:spTree>
    <p:extLst>
      <p:ext uri="{BB962C8B-B14F-4D97-AF65-F5344CB8AC3E}">
        <p14:creationId xmlns:p14="http://schemas.microsoft.com/office/powerpoint/2010/main" val="485677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Individual contributions</a:t>
            </a:r>
          </a:p>
        </p:txBody>
      </p:sp>
      <p:sp>
        <p:nvSpPr>
          <p:cNvPr id="13" name="Text Placeholder 12"/>
          <p:cNvSpPr>
            <a:spLocks noGrp="1"/>
          </p:cNvSpPr>
          <p:nvPr>
            <p:ph type="body" idx="12"/>
          </p:nvPr>
        </p:nvSpPr>
        <p:spPr>
          <a:xfrm>
            <a:off x="706581" y="1332126"/>
            <a:ext cx="11152909" cy="4477547"/>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Hardware Prototyping</a:t>
            </a:r>
          </a:p>
          <a:p>
            <a:pPr marL="1028700" lvl="1">
              <a:buFont typeface="Arial" panose="020B0604020202020204" pitchFamily="34" charset="0"/>
              <a:buChar char="•"/>
            </a:pPr>
            <a:r>
              <a:rPr lang="en-US" sz="2200">
                <a:latin typeface="Arial" panose="020B0604020202020204" pitchFamily="34" charset="0"/>
                <a:cs typeface="Arial" panose="020B0604020202020204" pitchFamily="34" charset="0"/>
              </a:rPr>
              <a:t>Front Panel + Redesign</a:t>
            </a:r>
          </a:p>
          <a:p>
            <a:pPr marL="1028700" lvl="1">
              <a:buFont typeface="Arial" panose="020B0604020202020204" pitchFamily="34" charset="0"/>
              <a:buChar char="•"/>
            </a:pPr>
            <a:r>
              <a:rPr lang="en-US" sz="2200">
                <a:latin typeface="Arial" panose="020B0604020202020204" pitchFamily="34" charset="0"/>
                <a:cs typeface="Arial" panose="020B0604020202020204" pitchFamily="34" charset="0"/>
              </a:rPr>
              <a:t>Backplane</a:t>
            </a:r>
          </a:p>
          <a:p>
            <a:pPr marL="1028700" lvl="1">
              <a:buFont typeface="Arial" panose="020B0604020202020204" pitchFamily="34" charset="0"/>
              <a:buChar char="•"/>
            </a:pPr>
            <a:r>
              <a:rPr lang="en-US" sz="2200">
                <a:latin typeface="Arial" panose="020B0604020202020204" pitchFamily="34" charset="0"/>
                <a:cs typeface="Arial" panose="020B0604020202020204" pitchFamily="34" charset="0"/>
              </a:rPr>
              <a:t>Card</a:t>
            </a:r>
          </a:p>
          <a:p>
            <a:endParaRPr lang="en-US" sz="2200" i="1">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706582" y="935152"/>
            <a:ext cx="8229600" cy="442912"/>
          </a:xfrm>
        </p:spPr>
        <p:txBody>
          <a:bodyPr/>
          <a:lstStyle/>
          <a:p>
            <a:r>
              <a:rPr lang="en-US" sz="2400"/>
              <a:t>Nathan Huang</a:t>
            </a:r>
          </a:p>
        </p:txBody>
      </p:sp>
      <p:pic>
        <p:nvPicPr>
          <p:cNvPr id="1026" name="Picture 2">
            <a:extLst>
              <a:ext uri="{FF2B5EF4-FFF2-40B4-BE49-F238E27FC236}">
                <a16:creationId xmlns:a16="http://schemas.microsoft.com/office/drawing/2014/main" id="{B60E1356-C0F0-2DA0-F971-EF9131A5D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10" r="18224" b="68531"/>
          <a:stretch/>
        </p:blipFill>
        <p:spPr bwMode="auto">
          <a:xfrm rot="16200000">
            <a:off x="9193017" y="3165931"/>
            <a:ext cx="3063336" cy="26575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AA2E51D-5CD5-B4CA-CECD-4B56EDC23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07" t="15975" r="5069" b="18735"/>
          <a:stretch/>
        </p:blipFill>
        <p:spPr bwMode="auto">
          <a:xfrm rot="16200000">
            <a:off x="6012165" y="2871117"/>
            <a:ext cx="3063336" cy="3247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03FE40-6838-CCC6-BDFB-918974334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245" y="2963030"/>
            <a:ext cx="2297501" cy="30633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4C67A6A-2C83-B5BD-3BA1-1513DD853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582" y="2963029"/>
            <a:ext cx="2297502" cy="306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74154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Individual contributions</a:t>
            </a:r>
          </a:p>
        </p:txBody>
      </p:sp>
      <p:sp>
        <p:nvSpPr>
          <p:cNvPr id="13" name="Text Placeholder 12"/>
          <p:cNvSpPr>
            <a:spLocks noGrp="1"/>
          </p:cNvSpPr>
          <p:nvPr>
            <p:ph type="body" idx="12"/>
          </p:nvPr>
        </p:nvSpPr>
        <p:spPr>
          <a:xfrm>
            <a:off x="706581" y="1332126"/>
            <a:ext cx="11152909" cy="4477547"/>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Manufacturing</a:t>
            </a:r>
          </a:p>
          <a:p>
            <a:endParaRPr lang="en-US" sz="2200" i="1">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706582" y="935152"/>
            <a:ext cx="8229600" cy="442912"/>
          </a:xfrm>
        </p:spPr>
        <p:txBody>
          <a:bodyPr/>
          <a:lstStyle/>
          <a:p>
            <a:r>
              <a:rPr lang="en-US" sz="2400"/>
              <a:t>Nathan Huang</a:t>
            </a:r>
          </a:p>
        </p:txBody>
      </p:sp>
      <p:pic>
        <p:nvPicPr>
          <p:cNvPr id="3080" name="Picture 8">
            <a:extLst>
              <a:ext uri="{FF2B5EF4-FFF2-40B4-BE49-F238E27FC236}">
                <a16:creationId xmlns:a16="http://schemas.microsoft.com/office/drawing/2014/main" id="{04ED0CBD-CB27-B58B-784C-B8EDD3CB9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10" y="3023753"/>
            <a:ext cx="3292788" cy="17510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B4D66EE-CAFE-5AEF-8E9A-63A8F3224F2C}"/>
              </a:ext>
            </a:extLst>
          </p:cNvPr>
          <p:cNvPicPr>
            <a:picLocks noChangeAspect="1"/>
          </p:cNvPicPr>
          <p:nvPr/>
        </p:nvPicPr>
        <p:blipFill>
          <a:blip r:embed="rId3"/>
          <a:stretch>
            <a:fillRect/>
          </a:stretch>
        </p:blipFill>
        <p:spPr>
          <a:xfrm>
            <a:off x="7703221" y="2025493"/>
            <a:ext cx="4224699" cy="2934814"/>
          </a:xfrm>
          <a:prstGeom prst="rect">
            <a:avLst/>
          </a:prstGeom>
        </p:spPr>
      </p:pic>
      <p:pic>
        <p:nvPicPr>
          <p:cNvPr id="5" name="Picture 4">
            <a:extLst>
              <a:ext uri="{FF2B5EF4-FFF2-40B4-BE49-F238E27FC236}">
                <a16:creationId xmlns:a16="http://schemas.microsoft.com/office/drawing/2014/main" id="{1D185AAA-1B15-5287-F582-F53832319CFE}"/>
              </a:ext>
            </a:extLst>
          </p:cNvPr>
          <p:cNvPicPr>
            <a:picLocks noChangeAspect="1"/>
          </p:cNvPicPr>
          <p:nvPr/>
        </p:nvPicPr>
        <p:blipFill>
          <a:blip r:embed="rId4"/>
          <a:stretch>
            <a:fillRect/>
          </a:stretch>
        </p:blipFill>
        <p:spPr>
          <a:xfrm>
            <a:off x="7711383" y="5169357"/>
            <a:ext cx="4224699" cy="1506981"/>
          </a:xfrm>
          <a:prstGeom prst="rect">
            <a:avLst/>
          </a:prstGeom>
        </p:spPr>
      </p:pic>
      <p:sp>
        <p:nvSpPr>
          <p:cNvPr id="6" name="TextBox 5">
            <a:extLst>
              <a:ext uri="{FF2B5EF4-FFF2-40B4-BE49-F238E27FC236}">
                <a16:creationId xmlns:a16="http://schemas.microsoft.com/office/drawing/2014/main" id="{139BF7A9-287A-E4EB-EEE9-E6E007A5CB0F}"/>
              </a:ext>
            </a:extLst>
          </p:cNvPr>
          <p:cNvSpPr txBox="1"/>
          <p:nvPr/>
        </p:nvSpPr>
        <p:spPr>
          <a:xfrm>
            <a:off x="9269995" y="1545206"/>
            <a:ext cx="1297364" cy="369332"/>
          </a:xfrm>
          <a:prstGeom prst="rect">
            <a:avLst/>
          </a:prstGeom>
          <a:noFill/>
        </p:spPr>
        <p:txBody>
          <a:bodyPr wrap="square" rtlCol="0">
            <a:spAutoFit/>
          </a:bodyPr>
          <a:lstStyle/>
          <a:p>
            <a:r>
              <a:rPr lang="en-US"/>
              <a:t>Front Panel</a:t>
            </a:r>
          </a:p>
        </p:txBody>
      </p:sp>
      <p:sp>
        <p:nvSpPr>
          <p:cNvPr id="7" name="TextBox 6">
            <a:extLst>
              <a:ext uri="{FF2B5EF4-FFF2-40B4-BE49-F238E27FC236}">
                <a16:creationId xmlns:a16="http://schemas.microsoft.com/office/drawing/2014/main" id="{D387F0A4-FB4C-7254-056E-F51419FE8458}"/>
              </a:ext>
            </a:extLst>
          </p:cNvPr>
          <p:cNvSpPr txBox="1"/>
          <p:nvPr/>
        </p:nvSpPr>
        <p:spPr>
          <a:xfrm>
            <a:off x="5066055" y="1549795"/>
            <a:ext cx="1297364" cy="369332"/>
          </a:xfrm>
          <a:prstGeom prst="rect">
            <a:avLst/>
          </a:prstGeom>
          <a:noFill/>
        </p:spPr>
        <p:txBody>
          <a:bodyPr wrap="square" rtlCol="0">
            <a:spAutoFit/>
          </a:bodyPr>
          <a:lstStyle/>
          <a:p>
            <a:r>
              <a:rPr lang="en-US"/>
              <a:t>Back Plane</a:t>
            </a:r>
          </a:p>
        </p:txBody>
      </p:sp>
      <p:pic>
        <p:nvPicPr>
          <p:cNvPr id="10" name="Picture 9">
            <a:extLst>
              <a:ext uri="{FF2B5EF4-FFF2-40B4-BE49-F238E27FC236}">
                <a16:creationId xmlns:a16="http://schemas.microsoft.com/office/drawing/2014/main" id="{AE4672BA-3800-287C-1890-BFD8AE39CAE0}"/>
              </a:ext>
            </a:extLst>
          </p:cNvPr>
          <p:cNvPicPr>
            <a:picLocks noChangeAspect="1"/>
          </p:cNvPicPr>
          <p:nvPr/>
        </p:nvPicPr>
        <p:blipFill>
          <a:blip r:embed="rId5"/>
          <a:stretch>
            <a:fillRect/>
          </a:stretch>
        </p:blipFill>
        <p:spPr>
          <a:xfrm>
            <a:off x="3889094" y="4343825"/>
            <a:ext cx="3550331" cy="2419029"/>
          </a:xfrm>
          <a:prstGeom prst="rect">
            <a:avLst/>
          </a:prstGeom>
        </p:spPr>
      </p:pic>
      <p:pic>
        <p:nvPicPr>
          <p:cNvPr id="14" name="Picture 13">
            <a:extLst>
              <a:ext uri="{FF2B5EF4-FFF2-40B4-BE49-F238E27FC236}">
                <a16:creationId xmlns:a16="http://schemas.microsoft.com/office/drawing/2014/main" id="{C0B2EB20-149B-B871-5A7F-9C41045803DA}"/>
              </a:ext>
            </a:extLst>
          </p:cNvPr>
          <p:cNvPicPr>
            <a:picLocks noChangeAspect="1"/>
          </p:cNvPicPr>
          <p:nvPr/>
        </p:nvPicPr>
        <p:blipFill>
          <a:blip r:embed="rId6"/>
          <a:stretch>
            <a:fillRect/>
          </a:stretch>
        </p:blipFill>
        <p:spPr>
          <a:xfrm>
            <a:off x="3934902" y="1878703"/>
            <a:ext cx="3420471" cy="2419030"/>
          </a:xfrm>
          <a:prstGeom prst="rect">
            <a:avLst/>
          </a:prstGeom>
        </p:spPr>
      </p:pic>
    </p:spTree>
    <p:extLst>
      <p:ext uri="{BB962C8B-B14F-4D97-AF65-F5344CB8AC3E}">
        <p14:creationId xmlns:p14="http://schemas.microsoft.com/office/powerpoint/2010/main" val="58267572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Individual contributions</a:t>
            </a:r>
          </a:p>
        </p:txBody>
      </p:sp>
      <p:sp>
        <p:nvSpPr>
          <p:cNvPr id="13" name="Text Placeholder 12"/>
          <p:cNvSpPr>
            <a:spLocks noGrp="1"/>
          </p:cNvSpPr>
          <p:nvPr>
            <p:ph type="body" idx="12"/>
          </p:nvPr>
        </p:nvSpPr>
        <p:spPr>
          <a:xfrm>
            <a:off x="706581" y="1332126"/>
            <a:ext cx="11152909" cy="4477547"/>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Assembly &amp; Soldering</a:t>
            </a:r>
          </a:p>
          <a:p>
            <a:pPr marL="1028700" lvl="1">
              <a:buFont typeface="Arial" panose="020B0604020202020204" pitchFamily="34" charset="0"/>
              <a:buChar char="•"/>
            </a:pPr>
            <a:r>
              <a:rPr lang="en-US" sz="2200">
                <a:latin typeface="Arial" panose="020B0604020202020204" pitchFamily="34" charset="0"/>
                <a:cs typeface="Arial" panose="020B0604020202020204" pitchFamily="34" charset="0"/>
              </a:rPr>
              <a:t>3 Cards (x4)</a:t>
            </a:r>
          </a:p>
          <a:p>
            <a:pPr marL="1028700" lvl="1">
              <a:buFont typeface="Arial" panose="020B0604020202020204" pitchFamily="34" charset="0"/>
              <a:buChar char="•"/>
            </a:pPr>
            <a:r>
              <a:rPr lang="en-US" sz="2200">
                <a:latin typeface="Arial" panose="020B0604020202020204" pitchFamily="34" charset="0"/>
                <a:cs typeface="Arial" panose="020B0604020202020204" pitchFamily="34" charset="0"/>
              </a:rPr>
              <a:t>1 Backplane (x4)</a:t>
            </a:r>
          </a:p>
          <a:p>
            <a:pPr marL="1028700" lvl="1">
              <a:buFont typeface="Arial" panose="020B0604020202020204" pitchFamily="34" charset="0"/>
              <a:buChar char="•"/>
            </a:pPr>
            <a:r>
              <a:rPr lang="en-US" sz="2200">
                <a:latin typeface="Arial" panose="020B0604020202020204" pitchFamily="34" charset="0"/>
                <a:cs typeface="Arial" panose="020B0604020202020204" pitchFamily="34" charset="0"/>
              </a:rPr>
              <a:t>1 Front Panel (x4)</a:t>
            </a:r>
          </a:p>
          <a:p>
            <a:endParaRPr lang="en-US" sz="2200" i="1">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706582" y="935152"/>
            <a:ext cx="8229600" cy="442912"/>
          </a:xfrm>
        </p:spPr>
        <p:txBody>
          <a:bodyPr/>
          <a:lstStyle/>
          <a:p>
            <a:r>
              <a:rPr lang="en-US" sz="2400"/>
              <a:t>Nathan Huang</a:t>
            </a:r>
          </a:p>
        </p:txBody>
      </p:sp>
      <p:pic>
        <p:nvPicPr>
          <p:cNvPr id="3074" name="Picture 2">
            <a:extLst>
              <a:ext uri="{FF2B5EF4-FFF2-40B4-BE49-F238E27FC236}">
                <a16:creationId xmlns:a16="http://schemas.microsoft.com/office/drawing/2014/main" id="{F936B847-DD9D-9B6A-8A8C-6CE02043DB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28" r="28785" b="5127"/>
          <a:stretch/>
        </p:blipFill>
        <p:spPr bwMode="auto">
          <a:xfrm rot="16200000">
            <a:off x="8398682" y="-111458"/>
            <a:ext cx="1268964" cy="42480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325EB19-74AD-DD34-CEAD-07F34B0DF0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809" b="16871"/>
          <a:stretch/>
        </p:blipFill>
        <p:spPr bwMode="auto">
          <a:xfrm>
            <a:off x="8667414" y="5428450"/>
            <a:ext cx="2490885" cy="13058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1FEFE22-1286-3B56-D2BA-7055A246D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081" b="5851"/>
          <a:stretch/>
        </p:blipFill>
        <p:spPr bwMode="auto">
          <a:xfrm>
            <a:off x="7440739" y="2832927"/>
            <a:ext cx="3717560" cy="24817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4ED0CBD-CB27-B58B-784C-B8EDD3CB9C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130" y="4121028"/>
            <a:ext cx="3159967" cy="168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58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Individual contributions</a:t>
            </a:r>
          </a:p>
        </p:txBody>
      </p:sp>
      <p:sp>
        <p:nvSpPr>
          <p:cNvPr id="13" name="Text Placeholder 12"/>
          <p:cNvSpPr>
            <a:spLocks noGrp="1"/>
          </p:cNvSpPr>
          <p:nvPr>
            <p:ph type="body" idx="12"/>
          </p:nvPr>
        </p:nvSpPr>
        <p:spPr>
          <a:xfrm>
            <a:off x="706581" y="1332127"/>
            <a:ext cx="11152909" cy="1859648"/>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Mechanical Design</a:t>
            </a:r>
          </a:p>
          <a:p>
            <a:pPr marL="1028700" lvl="1">
              <a:buFont typeface="Arial" panose="020B0604020202020204" pitchFamily="34" charset="0"/>
              <a:buChar char="•"/>
            </a:pPr>
            <a:r>
              <a:rPr lang="en-US" sz="2200">
                <a:latin typeface="Arial" panose="020B0604020202020204" pitchFamily="34" charset="0"/>
                <a:cs typeface="Arial" panose="020B0604020202020204" pitchFamily="34" charset="0"/>
              </a:rPr>
              <a:t>Bezel CAD</a:t>
            </a:r>
          </a:p>
          <a:p>
            <a:pPr marL="1028700" lvl="1">
              <a:buFont typeface="Arial" panose="020B0604020202020204" pitchFamily="34" charset="0"/>
              <a:buChar char="•"/>
            </a:pPr>
            <a:r>
              <a:rPr lang="en-US" sz="2200">
                <a:latin typeface="Arial" panose="020B0604020202020204" pitchFamily="34" charset="0"/>
                <a:cs typeface="Arial" panose="020B0604020202020204" pitchFamily="34" charset="0"/>
              </a:rPr>
              <a:t>Milling + Tapping Enclosures</a:t>
            </a:r>
          </a:p>
          <a:p>
            <a:pPr marL="1028700" lvl="1">
              <a:buFont typeface="Arial" panose="020B0604020202020204" pitchFamily="34" charset="0"/>
              <a:buChar char="•"/>
            </a:pPr>
            <a:r>
              <a:rPr lang="en-US" sz="2200">
                <a:latin typeface="Arial" panose="020B0604020202020204" pitchFamily="34" charset="0"/>
                <a:cs typeface="Arial" panose="020B0604020202020204" pitchFamily="34" charset="0"/>
              </a:rPr>
              <a:t>Spray Painting</a:t>
            </a:r>
          </a:p>
          <a:p>
            <a:endParaRPr lang="en-US" sz="2200" i="1">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706582" y="935152"/>
            <a:ext cx="8229600" cy="442912"/>
          </a:xfrm>
        </p:spPr>
        <p:txBody>
          <a:bodyPr/>
          <a:lstStyle/>
          <a:p>
            <a:r>
              <a:rPr lang="en-US" sz="2400"/>
              <a:t>Nathan Huang</a:t>
            </a:r>
          </a:p>
        </p:txBody>
      </p:sp>
      <p:pic>
        <p:nvPicPr>
          <p:cNvPr id="2050" name="Picture 2">
            <a:extLst>
              <a:ext uri="{FF2B5EF4-FFF2-40B4-BE49-F238E27FC236}">
                <a16:creationId xmlns:a16="http://schemas.microsoft.com/office/drawing/2014/main" id="{D258695D-A20F-F965-2BB9-5438169FF0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34" t="37415" r="1806" b="13636"/>
          <a:stretch/>
        </p:blipFill>
        <p:spPr bwMode="auto">
          <a:xfrm>
            <a:off x="9204385" y="3429000"/>
            <a:ext cx="2850943" cy="24021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55BDA0EC-BCF9-BB9C-57E2-9C4A37BF9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57" y="3429000"/>
            <a:ext cx="4446288" cy="23846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01CAFDB-8269-9BDE-8434-D62E3CB061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71" t="10314" b="22013"/>
          <a:stretch/>
        </p:blipFill>
        <p:spPr bwMode="auto">
          <a:xfrm>
            <a:off x="5969499" y="3429000"/>
            <a:ext cx="2258302" cy="240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625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Individual contributions</a:t>
            </a:r>
          </a:p>
        </p:txBody>
      </p:sp>
      <p:sp>
        <p:nvSpPr>
          <p:cNvPr id="13" name="Text Placeholder 12"/>
          <p:cNvSpPr>
            <a:spLocks noGrp="1"/>
          </p:cNvSpPr>
          <p:nvPr>
            <p:ph type="body" idx="12"/>
          </p:nvPr>
        </p:nvSpPr>
        <p:spPr>
          <a:xfrm>
            <a:off x="604981" y="1382926"/>
            <a:ext cx="6743469" cy="4426747"/>
          </a:xfrm>
        </p:spPr>
        <p:txBody>
          <a:bodyPr>
            <a:noAutofit/>
          </a:bodyPr>
          <a:lstStyle/>
          <a:p>
            <a:pPr marL="342900" indent="-342900">
              <a:buFont typeface="Calibri"/>
              <a:buChar char="-"/>
            </a:pPr>
            <a:r>
              <a:rPr lang="en-US" sz="2200"/>
              <a:t>Wrote the RAM software package, excluding bus transactions</a:t>
            </a:r>
          </a:p>
          <a:p>
            <a:pPr marL="342900" indent="-342900">
              <a:buFont typeface="Calibri"/>
              <a:buChar char="-"/>
            </a:pPr>
            <a:r>
              <a:rPr lang="en-US" sz="2200"/>
              <a:t>Prototyped CPU emulator package using keyboard inputs instead of actual front panel to test instruction execution</a:t>
            </a:r>
            <a:endParaRPr lang="en-US"/>
          </a:p>
          <a:p>
            <a:pPr marL="1085850" lvl="1">
              <a:buFont typeface="Courier New"/>
              <a:buChar char="o"/>
            </a:pPr>
            <a:r>
              <a:rPr lang="en-US" sz="2200"/>
              <a:t>Nearly identical to final implementation excluding main loop</a:t>
            </a:r>
          </a:p>
          <a:p>
            <a:pPr marL="342900" indent="-342900">
              <a:buFont typeface="Calibri"/>
              <a:buChar char="-"/>
            </a:pPr>
            <a:r>
              <a:rPr lang="en-US" sz="2200"/>
              <a:t>Wrote the first iteration of the front panel software's main loop to run on final hardware</a:t>
            </a:r>
          </a:p>
          <a:p>
            <a:pPr marL="1085850" lvl="1">
              <a:buFont typeface="Courier New"/>
              <a:buChar char="o"/>
            </a:pPr>
            <a:r>
              <a:rPr lang="en-US" sz="2200"/>
              <a:t>Integrated with simplified CPU emulator so we had something to demo</a:t>
            </a:r>
          </a:p>
          <a:p>
            <a:pPr marL="342900" indent="-342900">
              <a:buFont typeface="Calibri"/>
              <a:buChar char="-"/>
            </a:pPr>
            <a:r>
              <a:rPr lang="en-US" sz="2200"/>
              <a:t>Worked on debugging main loops for front panel and CPU emulator communication</a:t>
            </a:r>
          </a:p>
          <a:p>
            <a:pPr marL="342900" indent="-342900">
              <a:buFont typeface="Calibri"/>
              <a:buChar char="-"/>
            </a:pPr>
            <a:endParaRPr lang="en-US" sz="2200" i="1"/>
          </a:p>
        </p:txBody>
      </p:sp>
      <p:sp>
        <p:nvSpPr>
          <p:cNvPr id="8" name="Text Placeholder 2"/>
          <p:cNvSpPr>
            <a:spLocks noGrp="1"/>
          </p:cNvSpPr>
          <p:nvPr>
            <p:ph type="body" idx="11"/>
          </p:nvPr>
        </p:nvSpPr>
        <p:spPr>
          <a:xfrm>
            <a:off x="706582" y="935152"/>
            <a:ext cx="8229600" cy="442912"/>
          </a:xfrm>
        </p:spPr>
        <p:txBody>
          <a:bodyPr/>
          <a:lstStyle/>
          <a:p>
            <a:r>
              <a:rPr lang="en-US" sz="2400"/>
              <a:t>Caleb Shinkle</a:t>
            </a:r>
          </a:p>
        </p:txBody>
      </p:sp>
      <p:pic>
        <p:nvPicPr>
          <p:cNvPr id="2" name="Picture 1" descr="A computer screen shot of a black screen&#10;&#10;AI-generated content may be incorrect.">
            <a:extLst>
              <a:ext uri="{FF2B5EF4-FFF2-40B4-BE49-F238E27FC236}">
                <a16:creationId xmlns:a16="http://schemas.microsoft.com/office/drawing/2014/main" id="{78918892-1A2F-750D-2171-56216F757216}"/>
              </a:ext>
            </a:extLst>
          </p:cNvPr>
          <p:cNvPicPr>
            <a:picLocks noChangeAspect="1"/>
          </p:cNvPicPr>
          <p:nvPr/>
        </p:nvPicPr>
        <p:blipFill>
          <a:blip r:embed="rId2"/>
          <a:stretch>
            <a:fillRect/>
          </a:stretch>
        </p:blipFill>
        <p:spPr>
          <a:xfrm>
            <a:off x="7383780" y="-4763"/>
            <a:ext cx="4810760" cy="2986405"/>
          </a:xfrm>
          <a:prstGeom prst="rect">
            <a:avLst/>
          </a:prstGeom>
        </p:spPr>
      </p:pic>
      <p:pic>
        <p:nvPicPr>
          <p:cNvPr id="3" name="Picture 2" descr="A group of electronic components on a table&#10;&#10;AI-generated content may be incorrect.">
            <a:extLst>
              <a:ext uri="{FF2B5EF4-FFF2-40B4-BE49-F238E27FC236}">
                <a16:creationId xmlns:a16="http://schemas.microsoft.com/office/drawing/2014/main" id="{AE7CFF6B-95FB-F962-EB49-853A7C5707CD}"/>
              </a:ext>
            </a:extLst>
          </p:cNvPr>
          <p:cNvPicPr>
            <a:picLocks noChangeAspect="1"/>
          </p:cNvPicPr>
          <p:nvPr/>
        </p:nvPicPr>
        <p:blipFill>
          <a:blip r:embed="rId3"/>
          <a:stretch>
            <a:fillRect/>
          </a:stretch>
        </p:blipFill>
        <p:spPr>
          <a:xfrm>
            <a:off x="8224520" y="3114040"/>
            <a:ext cx="3098800" cy="3606800"/>
          </a:xfrm>
          <a:prstGeom prst="rect">
            <a:avLst/>
          </a:prstGeom>
        </p:spPr>
      </p:pic>
    </p:spTree>
    <p:extLst>
      <p:ext uri="{BB962C8B-B14F-4D97-AF65-F5344CB8AC3E}">
        <p14:creationId xmlns:p14="http://schemas.microsoft.com/office/powerpoint/2010/main" val="27371542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Project Demonstration</a:t>
            </a:r>
          </a:p>
        </p:txBody>
      </p:sp>
      <p:sp>
        <p:nvSpPr>
          <p:cNvPr id="13" name="Text Placeholder 12"/>
          <p:cNvSpPr>
            <a:spLocks noGrp="1"/>
          </p:cNvSpPr>
          <p:nvPr>
            <p:ph type="body" idx="12"/>
          </p:nvPr>
        </p:nvSpPr>
        <p:spPr>
          <a:xfrm>
            <a:off x="697347" y="1118614"/>
            <a:ext cx="10358580" cy="4870395"/>
          </a:xfrm>
        </p:spPr>
        <p:txBody>
          <a:bodyPr>
            <a:noAutofit/>
          </a:bodyPr>
          <a:lstStyle/>
          <a:p>
            <a:r>
              <a:rPr lang="en-US" sz="1500" b="1">
                <a:solidFill>
                  <a:srgbClr val="000000"/>
                </a:solidFill>
              </a:rPr>
              <a:t>PSDRs</a:t>
            </a:r>
          </a:p>
          <a:p>
            <a:pPr marL="457200" indent="-457200">
              <a:buAutoNum type="arabicPeriod"/>
            </a:pPr>
            <a:r>
              <a:rPr lang="en-US" sz="1500" b="0" i="0">
                <a:solidFill>
                  <a:srgbClr val="000000"/>
                </a:solidFill>
                <a:effectLst/>
              </a:rPr>
              <a:t>Ability to support communication between CPU and RAM cards over a simplified S-100 inspired bus, using a backplane PCB with DDR4 DIMM edge connectors to connect bus signals between cards.</a:t>
            </a:r>
            <a:endParaRPr lang="en-US"/>
          </a:p>
          <a:p>
            <a:pPr marL="457200" indent="-457200">
              <a:buFont typeface="+mj-lt"/>
              <a:buAutoNum type="arabicPeriod"/>
            </a:pPr>
            <a:r>
              <a:rPr lang="en-US" sz="1500">
                <a:latin typeface="Arial" panose="020B0604020202020204" pitchFamily="34" charset="0"/>
                <a:cs typeface="Arial" panose="020B0604020202020204" pitchFamily="34" charset="0"/>
              </a:rPr>
              <a:t>An ability to interface the RP2350B microcontroller with I2C-based MCP23017 and MCP23008 I/O expanders to reduce GPIO pin usage, allowing support of all 44 bus signals and some extras that are necessary.</a:t>
            </a:r>
          </a:p>
          <a:p>
            <a:pPr marL="457200" indent="-457200">
              <a:buFont typeface="+mj-lt"/>
              <a:buAutoNum type="arabicPeriod"/>
            </a:pPr>
            <a:r>
              <a:rPr lang="en-US" sz="1500">
                <a:latin typeface="Arial" panose="020B0604020202020204" pitchFamily="34" charset="0"/>
                <a:cs typeface="Arial" panose="020B0604020202020204" pitchFamily="34" charset="0"/>
              </a:rPr>
              <a:t>An ability to provide a regulated power supply is fulfilled by the backplane board, which includes a 5V to 3.3V step-down power supply using a reference buck converter design.</a:t>
            </a:r>
          </a:p>
          <a:p>
            <a:pPr marL="457200" indent="-457200">
              <a:buFont typeface="+mj-lt"/>
              <a:buAutoNum type="arabicPeriod"/>
            </a:pPr>
            <a:r>
              <a:rPr lang="en-US" sz="1500">
                <a:latin typeface="Arial" panose="020B0604020202020204" pitchFamily="34" charset="0"/>
                <a:cs typeface="Arial" panose="020B0604020202020204" pitchFamily="34" charset="0"/>
              </a:rPr>
              <a:t> An ability to emulate the Intel 8080 processor in software, written in Rust to decode and execute Intel 8080 instructions with accurate cycle timing and interrupt management. This emulator will be designed to emulate 8080 machine cycles, which respect concepts such as waiting for I/O operations.</a:t>
            </a:r>
          </a:p>
          <a:p>
            <a:pPr marL="457200" indent="-457200">
              <a:buFont typeface="+mj-lt"/>
              <a:buAutoNum type="arabicPeriod"/>
            </a:pPr>
            <a:r>
              <a:rPr lang="en-US" sz="1500">
                <a:latin typeface="Arial" panose="020B0604020202020204" pitchFamily="34" charset="0"/>
                <a:cs typeface="Arial" panose="020B0604020202020204" pitchFamily="34" charset="0"/>
              </a:rPr>
              <a:t>Ability to manage parallel bus data exchange using Programmable IO (PIO) assembler routines, which are assembled and processed by the CPU, RAM, and front panel software. These routines must allow for multi-device control of the same data lines on the bus.</a:t>
            </a:r>
          </a:p>
          <a:p>
            <a:endParaRPr lang="en-US" sz="1500">
              <a:latin typeface="Arial" panose="020B0604020202020204" pitchFamily="34" charset="0"/>
              <a:cs typeface="Arial" panose="020B0604020202020204" pitchFamily="34" charset="0"/>
            </a:endParaRPr>
          </a:p>
          <a:p>
            <a:r>
              <a:rPr lang="en-US" sz="1500">
                <a:latin typeface="Arial" panose="020B0604020202020204" pitchFamily="34" charset="0"/>
                <a:cs typeface="Arial" panose="020B0604020202020204" pitchFamily="34" charset="0"/>
              </a:rPr>
              <a:t>(Stretch):</a:t>
            </a:r>
          </a:p>
          <a:p>
            <a:r>
              <a:rPr lang="en-US" sz="1500">
                <a:latin typeface="Arial" panose="020B0604020202020204" pitchFamily="34" charset="0"/>
                <a:cs typeface="Arial" panose="020B0604020202020204" pitchFamily="34" charset="0"/>
              </a:rPr>
              <a:t>An ability for a UART card to implement the UART protocol, using I/O control lines (separate from memory control lines), and transmit and receive the information to an external UART port.</a:t>
            </a:r>
          </a:p>
        </p:txBody>
      </p:sp>
    </p:spTree>
    <p:extLst>
      <p:ext uri="{BB962C8B-B14F-4D97-AF65-F5344CB8AC3E}">
        <p14:creationId xmlns:p14="http://schemas.microsoft.com/office/powerpoint/2010/main" val="5801185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Project Demonstration VIDEO</a:t>
            </a:r>
          </a:p>
        </p:txBody>
      </p:sp>
      <p:pic>
        <p:nvPicPr>
          <p:cNvPr id="3" name="Online Media 2" title="aCassiopeiae 8800 Senior Design project demo">
            <a:hlinkClick r:id="" action="ppaction://media"/>
            <a:extLst>
              <a:ext uri="{FF2B5EF4-FFF2-40B4-BE49-F238E27FC236}">
                <a16:creationId xmlns:a16="http://schemas.microsoft.com/office/drawing/2014/main" id="{111B610F-B77F-9FDD-220F-B360698FA404}"/>
              </a:ext>
            </a:extLst>
          </p:cNvPr>
          <p:cNvPicPr>
            <a:picLocks noRot="1" noChangeAspect="1"/>
          </p:cNvPicPr>
          <p:nvPr>
            <a:videoFile r:link="rId1"/>
          </p:nvPr>
        </p:nvPicPr>
        <p:blipFill>
          <a:blip r:embed="rId3"/>
          <a:stretch>
            <a:fillRect/>
          </a:stretch>
        </p:blipFill>
        <p:spPr>
          <a:xfrm>
            <a:off x="1222310" y="1087376"/>
            <a:ext cx="9747379" cy="5482901"/>
          </a:xfrm>
          <a:prstGeom prst="rect">
            <a:avLst/>
          </a:prstGeom>
        </p:spPr>
      </p:pic>
    </p:spTree>
    <p:extLst>
      <p:ext uri="{BB962C8B-B14F-4D97-AF65-F5344CB8AC3E}">
        <p14:creationId xmlns:p14="http://schemas.microsoft.com/office/powerpoint/2010/main" val="30470259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Outline</a:t>
            </a:r>
          </a:p>
        </p:txBody>
      </p:sp>
      <p:sp>
        <p:nvSpPr>
          <p:cNvPr id="13" name="Text Placeholder 12"/>
          <p:cNvSpPr>
            <a:spLocks noGrp="1"/>
          </p:cNvSpPr>
          <p:nvPr>
            <p:ph type="body" idx="12"/>
          </p:nvPr>
        </p:nvSpPr>
        <p:spPr>
          <a:xfrm>
            <a:off x="715820" y="1000665"/>
            <a:ext cx="8235949" cy="4933944"/>
          </a:xfrm>
        </p:spPr>
        <p:txBody>
          <a:bodyPr>
            <a:noAutofit/>
          </a:bodyPr>
          <a:lstStyle/>
          <a:p>
            <a:pPr marL="285750" indent="-285750">
              <a:buFont typeface="Arial" panose="020B0604020202020204" pitchFamily="34" charset="0"/>
              <a:buChar char="•"/>
            </a:pPr>
            <a:r>
              <a:rPr lang="en-US" sz="3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3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3200">
                <a:latin typeface="Arial" panose="020B0604020202020204" pitchFamily="34" charset="0"/>
                <a:cs typeface="Arial" panose="020B0604020202020204" pitchFamily="34" charset="0"/>
              </a:rPr>
              <a:t>Design Challenges</a:t>
            </a:r>
          </a:p>
          <a:p>
            <a:pPr marL="285750" indent="-285750">
              <a:buFont typeface="Arial" panose="020B0604020202020204" pitchFamily="34" charset="0"/>
              <a:buChar char="•"/>
            </a:pPr>
            <a:r>
              <a:rPr lang="en-US" sz="3200">
                <a:latin typeface="Arial" panose="020B0604020202020204" pitchFamily="34" charset="0"/>
                <a:cs typeface="Arial" panose="020B0604020202020204" pitchFamily="34" charset="0"/>
              </a:rPr>
              <a:t>Individual Contributions</a:t>
            </a:r>
          </a:p>
          <a:p>
            <a:pPr marL="285750" indent="-285750">
              <a:buFont typeface="Arial" panose="020B0604020202020204" pitchFamily="34" charset="0"/>
              <a:buChar char="•"/>
            </a:pPr>
            <a:r>
              <a:rPr lang="en-US" sz="3200">
                <a:latin typeface="Arial" panose="020B0604020202020204" pitchFamily="34" charset="0"/>
                <a:cs typeface="Arial" panose="020B0604020202020204" pitchFamily="34" charset="0"/>
              </a:rPr>
              <a:t>Project Video Demonstration</a:t>
            </a:r>
          </a:p>
          <a:p>
            <a:pPr marL="285750" indent="-285750">
              <a:buFont typeface="Arial" panose="020B0604020202020204" pitchFamily="34" charset="0"/>
              <a:buChar char="•"/>
            </a:pPr>
            <a:r>
              <a:rPr lang="en-US" sz="32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4294967295"/>
          </p:nvPr>
        </p:nvSpPr>
        <p:spPr>
          <a:xfrm>
            <a:off x="2406650" y="2734575"/>
            <a:ext cx="7346950" cy="873363"/>
          </a:xfrm>
        </p:spPr>
        <p:txBody>
          <a:bodyPr>
            <a:noAutofit/>
          </a:bodyPr>
          <a:lstStyle/>
          <a:p>
            <a:pPr algn="ctr"/>
            <a:r>
              <a:rPr lang="en-US" sz="4800">
                <a:solidFill>
                  <a:schemeClr val="bg1"/>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Project Overview</a:t>
            </a:r>
          </a:p>
        </p:txBody>
      </p:sp>
      <p:sp>
        <p:nvSpPr>
          <p:cNvPr id="13" name="Text Placeholder 12"/>
          <p:cNvSpPr>
            <a:spLocks noGrp="1"/>
          </p:cNvSpPr>
          <p:nvPr>
            <p:ph type="body" idx="12"/>
          </p:nvPr>
        </p:nvSpPr>
        <p:spPr>
          <a:xfrm>
            <a:off x="655780" y="1075482"/>
            <a:ext cx="11374580" cy="4780373"/>
          </a:xfrm>
        </p:spPr>
        <p:txBody>
          <a:bodyPr>
            <a:noAutofit/>
          </a:bodyPr>
          <a:lstStyle/>
          <a:p>
            <a:r>
              <a:rPr lang="en-US" sz="2200">
                <a:latin typeface="Arial" panose="020B0604020202020204" pitchFamily="34" charset="0"/>
                <a:cs typeface="Arial" panose="020B0604020202020204" pitchFamily="34" charset="0"/>
              </a:rPr>
              <a:t>Our project is a miniaturized version of the Altair 8800, the first commercially successful personal computer from MITS in 1974. It is an actual microcomputer that can be programmed from its front switches.</a:t>
            </a:r>
          </a:p>
        </p:txBody>
      </p:sp>
      <p:sp>
        <p:nvSpPr>
          <p:cNvPr id="2" name="TextBox 1">
            <a:extLst>
              <a:ext uri="{FF2B5EF4-FFF2-40B4-BE49-F238E27FC236}">
                <a16:creationId xmlns:a16="http://schemas.microsoft.com/office/drawing/2014/main" id="{126D9B1B-DB97-C2BA-3667-CC8C60958803}"/>
              </a:ext>
            </a:extLst>
          </p:cNvPr>
          <p:cNvSpPr txBox="1"/>
          <p:nvPr/>
        </p:nvSpPr>
        <p:spPr>
          <a:xfrm>
            <a:off x="2391983" y="5725555"/>
            <a:ext cx="1673524" cy="338554"/>
          </a:xfrm>
          <a:prstGeom prst="rect">
            <a:avLst/>
          </a:prstGeom>
          <a:noFill/>
        </p:spPr>
        <p:txBody>
          <a:bodyPr wrap="square" rtlCol="0">
            <a:spAutoFit/>
          </a:bodyPr>
          <a:lstStyle/>
          <a:p>
            <a:r>
              <a:rPr lang="en-US" sz="1600" i="1"/>
              <a:t>Artist Rendition</a:t>
            </a:r>
          </a:p>
        </p:txBody>
      </p:sp>
      <p:sp>
        <p:nvSpPr>
          <p:cNvPr id="5" name="TextBox 4">
            <a:extLst>
              <a:ext uri="{FF2B5EF4-FFF2-40B4-BE49-F238E27FC236}">
                <a16:creationId xmlns:a16="http://schemas.microsoft.com/office/drawing/2014/main" id="{BA2A5999-528D-4A84-E7DE-53E6840781BD}"/>
              </a:ext>
            </a:extLst>
          </p:cNvPr>
          <p:cNvSpPr txBox="1"/>
          <p:nvPr/>
        </p:nvSpPr>
        <p:spPr>
          <a:xfrm>
            <a:off x="8787443" y="5621428"/>
            <a:ext cx="1673524" cy="338554"/>
          </a:xfrm>
          <a:prstGeom prst="rect">
            <a:avLst/>
          </a:prstGeom>
          <a:noFill/>
        </p:spPr>
        <p:txBody>
          <a:bodyPr wrap="square" rtlCol="0">
            <a:spAutoFit/>
          </a:bodyPr>
          <a:lstStyle/>
          <a:p>
            <a:r>
              <a:rPr lang="en-US" sz="1600" i="1"/>
              <a:t>Final Product</a:t>
            </a:r>
          </a:p>
        </p:txBody>
      </p:sp>
      <p:pic>
        <p:nvPicPr>
          <p:cNvPr id="6" name="Picture 5">
            <a:extLst>
              <a:ext uri="{FF2B5EF4-FFF2-40B4-BE49-F238E27FC236}">
                <a16:creationId xmlns:a16="http://schemas.microsoft.com/office/drawing/2014/main" id="{58255616-CE0B-438B-E086-42E0FDFC8B66}"/>
              </a:ext>
            </a:extLst>
          </p:cNvPr>
          <p:cNvPicPr>
            <a:picLocks noChangeAspect="1"/>
          </p:cNvPicPr>
          <p:nvPr/>
        </p:nvPicPr>
        <p:blipFill>
          <a:blip r:embed="rId2"/>
          <a:srcRect t="2449" b="43537"/>
          <a:stretch/>
        </p:blipFill>
        <p:spPr>
          <a:xfrm>
            <a:off x="885206" y="2491865"/>
            <a:ext cx="4687078" cy="3194713"/>
          </a:xfrm>
          <a:prstGeom prst="rect">
            <a:avLst/>
          </a:prstGeom>
        </p:spPr>
      </p:pic>
      <p:pic>
        <p:nvPicPr>
          <p:cNvPr id="2050" name="Picture 2">
            <a:extLst>
              <a:ext uri="{FF2B5EF4-FFF2-40B4-BE49-F238E27FC236}">
                <a16:creationId xmlns:a16="http://schemas.microsoft.com/office/drawing/2014/main" id="{8D5AE764-DC72-4D98-A9CC-669A2595CC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988" b="21383"/>
          <a:stretch/>
        </p:blipFill>
        <p:spPr bwMode="auto">
          <a:xfrm>
            <a:off x="6287080" y="2491865"/>
            <a:ext cx="5705143" cy="309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344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A89C-AC05-1CEB-CBE6-3C16C31041D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933D4F5-B8E8-8785-E529-4CB6F0567C93}"/>
              </a:ext>
            </a:extLst>
          </p:cNvPr>
          <p:cNvSpPr>
            <a:spLocks noGrp="1"/>
          </p:cNvSpPr>
          <p:nvPr>
            <p:ph type="title"/>
          </p:nvPr>
        </p:nvSpPr>
        <p:spPr>
          <a:xfrm>
            <a:off x="609600" y="287723"/>
            <a:ext cx="10981267" cy="748782"/>
          </a:xfrm>
        </p:spPr>
        <p:txBody>
          <a:bodyPr/>
          <a:lstStyle/>
          <a:p>
            <a:r>
              <a:rPr lang="en-US"/>
              <a:t>Project Overview (Hardware)</a:t>
            </a:r>
          </a:p>
        </p:txBody>
      </p:sp>
      <p:sp>
        <p:nvSpPr>
          <p:cNvPr id="13" name="Text Placeholder 12">
            <a:extLst>
              <a:ext uri="{FF2B5EF4-FFF2-40B4-BE49-F238E27FC236}">
                <a16:creationId xmlns:a16="http://schemas.microsoft.com/office/drawing/2014/main" id="{256E55A5-CFF8-EC1A-85B5-7E7500218EC7}"/>
              </a:ext>
            </a:extLst>
          </p:cNvPr>
          <p:cNvSpPr>
            <a:spLocks noGrp="1"/>
          </p:cNvSpPr>
          <p:nvPr>
            <p:ph type="body" idx="12"/>
          </p:nvPr>
        </p:nvSpPr>
        <p:spPr>
          <a:xfrm>
            <a:off x="615140" y="1045002"/>
            <a:ext cx="5481780" cy="4810853"/>
          </a:xfrm>
        </p:spPr>
        <p:txBody>
          <a:bodyPr>
            <a:noAutofit/>
          </a:bodyPr>
          <a:lstStyle/>
          <a:p>
            <a:r>
              <a:rPr lang="en-US" sz="2200"/>
              <a:t>Our project differs from the original Altair 8800 by:</a:t>
            </a:r>
            <a:endParaRPr lang="en-US" sz="2200">
              <a:latin typeface="Arial" panose="020B0604020202020204" pitchFamily="34" charset="0"/>
              <a:cs typeface="Arial" panose="020B0604020202020204" pitchFamily="34" charset="0"/>
            </a:endParaRPr>
          </a:p>
          <a:p>
            <a:pPr marL="342900" indent="-342900">
              <a:buFont typeface="Arial"/>
              <a:buChar char="•"/>
            </a:pPr>
            <a:r>
              <a:rPr lang="en-US" sz="2200"/>
              <a:t>Emulating the functionality of the original hardware</a:t>
            </a:r>
          </a:p>
          <a:p>
            <a:pPr marL="1085850" lvl="1" indent="-342900">
              <a:buFont typeface="Courier New"/>
              <a:buChar char="o"/>
            </a:pPr>
            <a:r>
              <a:rPr lang="en-US" sz="2200"/>
              <a:t>RP2350B microcontrollers housed on custom PCBs</a:t>
            </a:r>
          </a:p>
          <a:p>
            <a:pPr marL="1085850" lvl="1" indent="-342900">
              <a:buFont typeface="Courier New"/>
              <a:buChar char="o"/>
            </a:pPr>
            <a:r>
              <a:rPr lang="en-US" sz="2200"/>
              <a:t>All software written in Rust</a:t>
            </a:r>
            <a:endParaRPr lang="en-US" sz="2200">
              <a:latin typeface="Arial" panose="020B0604020202020204" pitchFamily="34" charset="0"/>
              <a:cs typeface="Arial" panose="020B0604020202020204" pitchFamily="34" charset="0"/>
            </a:endParaRPr>
          </a:p>
          <a:p>
            <a:pPr marL="342900" indent="-342900">
              <a:buFont typeface="Arial"/>
              <a:buChar char="•"/>
            </a:pPr>
            <a:r>
              <a:rPr lang="en-US" sz="2200"/>
              <a:t>Using modern bus voltages</a:t>
            </a:r>
          </a:p>
          <a:p>
            <a:pPr marL="1085850" lvl="1" indent="-342900">
              <a:buFont typeface="Courier New"/>
              <a:buChar char="o"/>
            </a:pPr>
            <a:r>
              <a:rPr lang="en-US" sz="2200"/>
              <a:t>All logic on 3.3V as opposed to +/- 16V, +/- 8V, etc.</a:t>
            </a:r>
          </a:p>
          <a:p>
            <a:pPr marL="342900" indent="-342900">
              <a:buFont typeface="Arial"/>
              <a:buChar char="•"/>
            </a:pPr>
            <a:r>
              <a:rPr lang="en-US" sz="2200"/>
              <a:t>Reducing the form factor</a:t>
            </a:r>
          </a:p>
          <a:p>
            <a:pPr marL="1085850" lvl="1">
              <a:buFont typeface="Courier New"/>
              <a:buChar char="o"/>
            </a:pPr>
            <a:r>
              <a:rPr lang="en-US" sz="2200"/>
              <a:t>More condensed/portable</a:t>
            </a:r>
          </a:p>
          <a:p>
            <a:endParaRPr lang="en-US" sz="2200"/>
          </a:p>
          <a:p>
            <a:endParaRPr lang="en-US" sz="2200"/>
          </a:p>
        </p:txBody>
      </p:sp>
      <p:pic>
        <p:nvPicPr>
          <p:cNvPr id="3" name="Picture 2" descr="《お取り寄せ商品》Raspberryシリコン - RP2350B QFN-80（13インチリール/2500個） — スイッチサイエンス">
            <a:extLst>
              <a:ext uri="{FF2B5EF4-FFF2-40B4-BE49-F238E27FC236}">
                <a16:creationId xmlns:a16="http://schemas.microsoft.com/office/drawing/2014/main" id="{EFE0481A-D630-B7EC-4C31-45A021B0D17E}"/>
              </a:ext>
            </a:extLst>
          </p:cNvPr>
          <p:cNvPicPr>
            <a:picLocks noChangeAspect="1"/>
          </p:cNvPicPr>
          <p:nvPr/>
        </p:nvPicPr>
        <p:blipFill>
          <a:blip r:embed="rId2"/>
          <a:srcRect r="117" b="3285"/>
          <a:stretch/>
        </p:blipFill>
        <p:spPr>
          <a:xfrm>
            <a:off x="9091930" y="1040130"/>
            <a:ext cx="2783109" cy="2694859"/>
          </a:xfrm>
          <a:prstGeom prst="rect">
            <a:avLst/>
          </a:prstGeom>
        </p:spPr>
      </p:pic>
      <p:pic>
        <p:nvPicPr>
          <p:cNvPr id="10" name="Picture 9" descr="Image result for rust programming language logo white background">
            <a:extLst>
              <a:ext uri="{FF2B5EF4-FFF2-40B4-BE49-F238E27FC236}">
                <a16:creationId xmlns:a16="http://schemas.microsoft.com/office/drawing/2014/main" id="{AA686D2D-1304-B52E-80AF-2F86054D401F}"/>
              </a:ext>
            </a:extLst>
          </p:cNvPr>
          <p:cNvPicPr>
            <a:picLocks noChangeAspect="1"/>
          </p:cNvPicPr>
          <p:nvPr/>
        </p:nvPicPr>
        <p:blipFill>
          <a:blip r:embed="rId3"/>
          <a:srcRect l="5447" t="6844" r="6226" b="6844"/>
          <a:stretch/>
        </p:blipFill>
        <p:spPr>
          <a:xfrm>
            <a:off x="6706553" y="3955415"/>
            <a:ext cx="2309684" cy="2312600"/>
          </a:xfrm>
          <a:prstGeom prst="rect">
            <a:avLst/>
          </a:prstGeom>
        </p:spPr>
      </p:pic>
    </p:spTree>
    <p:extLst>
      <p:ext uri="{BB962C8B-B14F-4D97-AF65-F5344CB8AC3E}">
        <p14:creationId xmlns:p14="http://schemas.microsoft.com/office/powerpoint/2010/main" val="18578270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0DAAD-6C48-66A4-BD35-F1A054166C91}"/>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4572627-3C18-BF2D-5B81-59C9FBB4FB30}"/>
              </a:ext>
            </a:extLst>
          </p:cNvPr>
          <p:cNvSpPr>
            <a:spLocks noGrp="1"/>
          </p:cNvSpPr>
          <p:nvPr>
            <p:ph type="title"/>
          </p:nvPr>
        </p:nvSpPr>
        <p:spPr>
          <a:xfrm>
            <a:off x="609600" y="287723"/>
            <a:ext cx="10981267" cy="748782"/>
          </a:xfrm>
        </p:spPr>
        <p:txBody>
          <a:bodyPr/>
          <a:lstStyle/>
          <a:p>
            <a:r>
              <a:rPr lang="en-US"/>
              <a:t>Project Overview (Software)</a:t>
            </a:r>
          </a:p>
        </p:txBody>
      </p:sp>
      <p:sp>
        <p:nvSpPr>
          <p:cNvPr id="13" name="Text Placeholder 12">
            <a:extLst>
              <a:ext uri="{FF2B5EF4-FFF2-40B4-BE49-F238E27FC236}">
                <a16:creationId xmlns:a16="http://schemas.microsoft.com/office/drawing/2014/main" id="{6DA759A9-6C21-C735-DD0C-D8637F9E7612}"/>
              </a:ext>
            </a:extLst>
          </p:cNvPr>
          <p:cNvSpPr>
            <a:spLocks noGrp="1"/>
          </p:cNvSpPr>
          <p:nvPr>
            <p:ph type="body" idx="12"/>
          </p:nvPr>
        </p:nvSpPr>
        <p:spPr>
          <a:xfrm>
            <a:off x="615140" y="1045002"/>
            <a:ext cx="5481780" cy="4810853"/>
          </a:xfrm>
        </p:spPr>
        <p:txBody>
          <a:bodyPr>
            <a:noAutofit/>
          </a:bodyPr>
          <a:lstStyle/>
          <a:p>
            <a:endParaRPr lang="en-US" sz="2200"/>
          </a:p>
          <a:p>
            <a:endParaRPr lang="en-US" sz="2200"/>
          </a:p>
          <a:p>
            <a:endParaRPr lang="en-US" sz="2200"/>
          </a:p>
        </p:txBody>
      </p:sp>
      <p:sp>
        <p:nvSpPr>
          <p:cNvPr id="2" name="TextBox 1">
            <a:extLst>
              <a:ext uri="{FF2B5EF4-FFF2-40B4-BE49-F238E27FC236}">
                <a16:creationId xmlns:a16="http://schemas.microsoft.com/office/drawing/2014/main" id="{3B44161D-0EBB-7640-7CD7-DFCFF5DA5E5E}"/>
              </a:ext>
            </a:extLst>
          </p:cNvPr>
          <p:cNvSpPr txBox="1"/>
          <p:nvPr/>
        </p:nvSpPr>
        <p:spPr>
          <a:xfrm>
            <a:off x="406400" y="1178560"/>
            <a:ext cx="4978400" cy="53424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250"/>
              </a:lnSpc>
            </a:pPr>
            <a:r>
              <a:rPr lang="en-US" sz="2200">
                <a:latin typeface="Arial"/>
                <a:cs typeface="Segoe UI"/>
              </a:rPr>
              <a:t>We ended up using 3 major software packages for our final design:</a:t>
            </a:r>
            <a:endParaRPr lang="en-US"/>
          </a:p>
          <a:p>
            <a:pPr>
              <a:lnSpc>
                <a:spcPts val="2250"/>
              </a:lnSpc>
            </a:pPr>
            <a:endParaRPr lang="en-US" sz="800">
              <a:latin typeface="Arial"/>
              <a:cs typeface="Segoe UI"/>
            </a:endParaRPr>
          </a:p>
          <a:p>
            <a:pPr marL="342900" indent="-342900">
              <a:buFont typeface="Arial"/>
              <a:buChar char="•"/>
            </a:pPr>
            <a:r>
              <a:rPr lang="en-US" sz="2100" b="1">
                <a:latin typeface="Arial"/>
                <a:cs typeface="Segoe UI"/>
              </a:rPr>
              <a:t>Interchange:</a:t>
            </a:r>
            <a:r>
              <a:rPr lang="en-US" sz="2100">
                <a:latin typeface="Arial"/>
                <a:cs typeface="Segoe UI"/>
              </a:rPr>
              <a:t> Front Panel Software</a:t>
            </a:r>
          </a:p>
          <a:p>
            <a:pPr marL="800100" lvl="1" indent="-342900">
              <a:buFont typeface="Courier New"/>
              <a:buChar char="o"/>
            </a:pPr>
            <a:r>
              <a:rPr lang="en-US" sz="2100">
                <a:latin typeface="Arial"/>
                <a:cs typeface="Segoe UI"/>
              </a:rPr>
              <a:t>Polls all buttons/switches on front panel, forwards appropriate information to the bus</a:t>
            </a:r>
          </a:p>
          <a:p>
            <a:pPr lvl="1"/>
            <a:endParaRPr lang="en-US" sz="800">
              <a:latin typeface="Arial"/>
              <a:cs typeface="Segoe UI"/>
            </a:endParaRPr>
          </a:p>
          <a:p>
            <a:pPr marL="342900" indent="-342900">
              <a:lnSpc>
                <a:spcPts val="2250"/>
              </a:lnSpc>
              <a:buFont typeface="Arial"/>
              <a:buChar char="•"/>
            </a:pPr>
            <a:r>
              <a:rPr lang="en-US" sz="2100">
                <a:latin typeface="Arial"/>
                <a:cs typeface="Segoe UI"/>
              </a:rPr>
              <a:t>​</a:t>
            </a:r>
            <a:r>
              <a:rPr lang="en-US" sz="2100" b="1">
                <a:latin typeface="Arial"/>
                <a:cs typeface="Segoe UI"/>
              </a:rPr>
              <a:t>Cycle:</a:t>
            </a:r>
            <a:r>
              <a:rPr lang="en-US" sz="2100">
                <a:latin typeface="Arial"/>
                <a:cs typeface="Segoe UI"/>
              </a:rPr>
              <a:t> Intel 8080 CPU Emulator</a:t>
            </a:r>
          </a:p>
          <a:p>
            <a:pPr marL="800100" lvl="1" indent="-342900">
              <a:lnSpc>
                <a:spcPts val="2250"/>
              </a:lnSpc>
              <a:buFont typeface="Courier New"/>
              <a:buChar char="o"/>
            </a:pPr>
            <a:r>
              <a:rPr lang="en-US" sz="2100">
                <a:latin typeface="Arial"/>
                <a:cs typeface="Segoe UI"/>
              </a:rPr>
              <a:t>Listens to bus signals, communicates with memory, and emulates all instructions in the 8080's instruction set</a:t>
            </a:r>
          </a:p>
          <a:p>
            <a:pPr lvl="1"/>
            <a:endParaRPr lang="en-US" sz="800">
              <a:latin typeface="Arial"/>
              <a:cs typeface="Segoe UI"/>
            </a:endParaRPr>
          </a:p>
          <a:p>
            <a:pPr marL="342900" indent="-342900">
              <a:lnSpc>
                <a:spcPts val="2250"/>
              </a:lnSpc>
              <a:buFont typeface="Arial"/>
              <a:buChar char="•"/>
            </a:pPr>
            <a:r>
              <a:rPr lang="en-US" sz="2100" b="1">
                <a:latin typeface="Arial"/>
                <a:cs typeface="Segoe UI"/>
              </a:rPr>
              <a:t>Recall:</a:t>
            </a:r>
            <a:r>
              <a:rPr lang="en-US" sz="2100">
                <a:latin typeface="Arial"/>
                <a:cs typeface="Segoe UI"/>
              </a:rPr>
              <a:t> RAM Software</a:t>
            </a:r>
          </a:p>
          <a:p>
            <a:pPr marL="800100" lvl="1" indent="-342900">
              <a:lnSpc>
                <a:spcPts val="2250"/>
              </a:lnSpc>
              <a:buFont typeface="Courier New"/>
              <a:buChar char="o"/>
            </a:pPr>
            <a:r>
              <a:rPr lang="en-US" sz="2100">
                <a:latin typeface="Arial"/>
                <a:cs typeface="Segoe UI"/>
              </a:rPr>
              <a:t>Listens for and responds to memory requests on the bus</a:t>
            </a:r>
          </a:p>
          <a:p>
            <a:pPr>
              <a:lnSpc>
                <a:spcPts val="2250"/>
              </a:lnSpc>
            </a:pPr>
            <a:r>
              <a:rPr lang="en-US" sz="2200">
                <a:latin typeface="Arial"/>
                <a:cs typeface="Segoe UI"/>
              </a:rPr>
              <a:t>​</a:t>
            </a:r>
          </a:p>
        </p:txBody>
      </p:sp>
      <p:sp>
        <p:nvSpPr>
          <p:cNvPr id="4" name="TextBox 3">
            <a:extLst>
              <a:ext uri="{FF2B5EF4-FFF2-40B4-BE49-F238E27FC236}">
                <a16:creationId xmlns:a16="http://schemas.microsoft.com/office/drawing/2014/main" id="{ED353A6C-F0B5-95CB-3888-D4778ED83279}"/>
              </a:ext>
            </a:extLst>
          </p:cNvPr>
          <p:cNvSpPr txBox="1"/>
          <p:nvPr/>
        </p:nvSpPr>
        <p:spPr>
          <a:xfrm>
            <a:off x="6438347" y="1179443"/>
            <a:ext cx="531191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Arial"/>
                <a:ea typeface="Calibri"/>
                <a:cs typeface="Calibri"/>
              </a:rPr>
              <a:t>Each of these packages runs on its own microcontroller, and they communicate over a 44-signal bus facilitated by a backplane PCB</a:t>
            </a:r>
          </a:p>
          <a:p>
            <a:pPr marL="342900" indent="-342900">
              <a:buFont typeface="Arial"/>
              <a:buChar char="•"/>
            </a:pPr>
            <a:r>
              <a:rPr lang="en-US" sz="2200">
                <a:latin typeface="Arial"/>
                <a:ea typeface="Calibri"/>
                <a:cs typeface="Calibri"/>
              </a:rPr>
              <a:t>The packages control GPIO pins to communicate with each other</a:t>
            </a:r>
          </a:p>
        </p:txBody>
      </p:sp>
      <p:pic>
        <p:nvPicPr>
          <p:cNvPr id="5" name="Picture 4" descr="Image result for cargo package manager">
            <a:extLst>
              <a:ext uri="{FF2B5EF4-FFF2-40B4-BE49-F238E27FC236}">
                <a16:creationId xmlns:a16="http://schemas.microsoft.com/office/drawing/2014/main" id="{415C6509-F111-F23E-5EA9-154171CEF5E3}"/>
              </a:ext>
            </a:extLst>
          </p:cNvPr>
          <p:cNvPicPr>
            <a:picLocks noChangeAspect="1"/>
          </p:cNvPicPr>
          <p:nvPr/>
        </p:nvPicPr>
        <p:blipFill>
          <a:blip r:embed="rId2"/>
          <a:stretch>
            <a:fillRect/>
          </a:stretch>
        </p:blipFill>
        <p:spPr>
          <a:xfrm>
            <a:off x="7068185" y="3634105"/>
            <a:ext cx="3318510" cy="3074670"/>
          </a:xfrm>
          <a:prstGeom prst="rect">
            <a:avLst/>
          </a:prstGeom>
        </p:spPr>
      </p:pic>
    </p:spTree>
    <p:extLst>
      <p:ext uri="{BB962C8B-B14F-4D97-AF65-F5344CB8AC3E}">
        <p14:creationId xmlns:p14="http://schemas.microsoft.com/office/powerpoint/2010/main" val="13400505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Block Diagram (Cards to Backplane)</a:t>
            </a:r>
          </a:p>
        </p:txBody>
      </p:sp>
      <p:pic>
        <p:nvPicPr>
          <p:cNvPr id="2" name="Picture 1" descr="A computer diagram of a computer&#10;&#10;AI-generated content may be incorrect.">
            <a:extLst>
              <a:ext uri="{FF2B5EF4-FFF2-40B4-BE49-F238E27FC236}">
                <a16:creationId xmlns:a16="http://schemas.microsoft.com/office/drawing/2014/main" id="{D819E8E3-BEDB-6BA5-562C-3A7E7B40B6E0}"/>
              </a:ext>
            </a:extLst>
          </p:cNvPr>
          <p:cNvPicPr>
            <a:picLocks noChangeAspect="1"/>
          </p:cNvPicPr>
          <p:nvPr/>
        </p:nvPicPr>
        <p:blipFill>
          <a:blip r:embed="rId2"/>
          <a:stretch>
            <a:fillRect/>
          </a:stretch>
        </p:blipFill>
        <p:spPr>
          <a:xfrm>
            <a:off x="0" y="891592"/>
            <a:ext cx="12192000" cy="5969338"/>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C7361-BBB7-0D5C-BD4F-AB59ABCE1FFF}"/>
              </a:ext>
            </a:extLst>
          </p:cNvPr>
          <p:cNvSpPr>
            <a:spLocks noGrp="1"/>
          </p:cNvSpPr>
          <p:nvPr>
            <p:ph type="title"/>
          </p:nvPr>
        </p:nvSpPr>
        <p:spPr/>
        <p:txBody>
          <a:bodyPr/>
          <a:lstStyle/>
          <a:p>
            <a:r>
              <a:rPr lang="en-US"/>
              <a:t>Block Diagram (FUll Backplane Interface)</a:t>
            </a:r>
          </a:p>
        </p:txBody>
      </p:sp>
      <p:sp>
        <p:nvSpPr>
          <p:cNvPr id="5" name="TextBox 4">
            <a:extLst>
              <a:ext uri="{FF2B5EF4-FFF2-40B4-BE49-F238E27FC236}">
                <a16:creationId xmlns:a16="http://schemas.microsoft.com/office/drawing/2014/main" id="{428AE608-504B-6229-AAA8-EE6AD6310423}"/>
              </a:ext>
            </a:extLst>
          </p:cNvPr>
          <p:cNvSpPr txBox="1"/>
          <p:nvPr/>
        </p:nvSpPr>
        <p:spPr>
          <a:xfrm>
            <a:off x="4235143" y="1861732"/>
            <a:ext cx="37269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Calibri"/>
                <a:cs typeface="Calibri"/>
              </a:rPr>
              <a:t>Card PCBs (CPU, RAM, etc.)</a:t>
            </a:r>
          </a:p>
        </p:txBody>
      </p:sp>
      <p:sp>
        <p:nvSpPr>
          <p:cNvPr id="7" name="TextBox 6">
            <a:extLst>
              <a:ext uri="{FF2B5EF4-FFF2-40B4-BE49-F238E27FC236}">
                <a16:creationId xmlns:a16="http://schemas.microsoft.com/office/drawing/2014/main" id="{70ADB72D-643C-14E8-C21C-BFCDB2B66B0E}"/>
              </a:ext>
            </a:extLst>
          </p:cNvPr>
          <p:cNvSpPr txBox="1"/>
          <p:nvPr/>
        </p:nvSpPr>
        <p:spPr>
          <a:xfrm>
            <a:off x="5273040" y="4907280"/>
            <a:ext cx="16459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Front Panel</a:t>
            </a:r>
            <a:endParaRPr lang="en-US"/>
          </a:p>
        </p:txBody>
      </p:sp>
      <p:pic>
        <p:nvPicPr>
          <p:cNvPr id="3" name="Picture 2" descr="A screenshot of a computer&#10;&#10;AI-generated content may be incorrect.">
            <a:extLst>
              <a:ext uri="{FF2B5EF4-FFF2-40B4-BE49-F238E27FC236}">
                <a16:creationId xmlns:a16="http://schemas.microsoft.com/office/drawing/2014/main" id="{7D222B01-DAE5-4573-B277-1387DDFE6097}"/>
              </a:ext>
            </a:extLst>
          </p:cNvPr>
          <p:cNvPicPr>
            <a:picLocks noChangeAspect="1"/>
          </p:cNvPicPr>
          <p:nvPr/>
        </p:nvPicPr>
        <p:blipFill>
          <a:blip r:embed="rId2"/>
          <a:stretch>
            <a:fillRect/>
          </a:stretch>
        </p:blipFill>
        <p:spPr>
          <a:xfrm>
            <a:off x="0" y="2316147"/>
            <a:ext cx="12192000" cy="2685327"/>
          </a:xfrm>
          <a:prstGeom prst="rect">
            <a:avLst/>
          </a:prstGeom>
        </p:spPr>
      </p:pic>
    </p:spTree>
    <p:extLst>
      <p:ext uri="{BB962C8B-B14F-4D97-AF65-F5344CB8AC3E}">
        <p14:creationId xmlns:p14="http://schemas.microsoft.com/office/powerpoint/2010/main" val="228697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F8198-5D3C-F262-E4C8-6457B6838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C27A1-AB97-26FC-4E8D-F53AA23EC9A3}"/>
              </a:ext>
            </a:extLst>
          </p:cNvPr>
          <p:cNvSpPr>
            <a:spLocks noGrp="1"/>
          </p:cNvSpPr>
          <p:nvPr>
            <p:ph type="title"/>
          </p:nvPr>
        </p:nvSpPr>
        <p:spPr/>
        <p:txBody>
          <a:bodyPr/>
          <a:lstStyle/>
          <a:p>
            <a:r>
              <a:rPr lang="en-US"/>
              <a:t>Block Diagram (Front Panel to Backplane)</a:t>
            </a:r>
          </a:p>
        </p:txBody>
      </p:sp>
      <p:pic>
        <p:nvPicPr>
          <p:cNvPr id="4" name="Picture 3">
            <a:extLst>
              <a:ext uri="{FF2B5EF4-FFF2-40B4-BE49-F238E27FC236}">
                <a16:creationId xmlns:a16="http://schemas.microsoft.com/office/drawing/2014/main" id="{AEAA5F91-F47B-BF0A-CE0F-CBBF548BD8D1}"/>
              </a:ext>
            </a:extLst>
          </p:cNvPr>
          <p:cNvPicPr>
            <a:picLocks noChangeAspect="1"/>
          </p:cNvPicPr>
          <p:nvPr/>
        </p:nvPicPr>
        <p:blipFill>
          <a:blip r:embed="rId2"/>
          <a:stretch>
            <a:fillRect/>
          </a:stretch>
        </p:blipFill>
        <p:spPr>
          <a:xfrm>
            <a:off x="3189180" y="1052285"/>
            <a:ext cx="6974782" cy="5805715"/>
          </a:xfrm>
          <a:prstGeom prst="rect">
            <a:avLst/>
          </a:prstGeom>
        </p:spPr>
      </p:pic>
    </p:spTree>
    <p:extLst>
      <p:ext uri="{BB962C8B-B14F-4D97-AF65-F5344CB8AC3E}">
        <p14:creationId xmlns:p14="http://schemas.microsoft.com/office/powerpoint/2010/main" val="191746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287723"/>
            <a:ext cx="10981267" cy="748782"/>
          </a:xfrm>
        </p:spPr>
        <p:txBody>
          <a:bodyPr/>
          <a:lstStyle/>
          <a:p>
            <a:r>
              <a:rPr lang="en-US"/>
              <a:t>Design Challenges</a:t>
            </a:r>
          </a:p>
        </p:txBody>
      </p:sp>
      <p:sp>
        <p:nvSpPr>
          <p:cNvPr id="13" name="Text Placeholder 12"/>
          <p:cNvSpPr>
            <a:spLocks noGrp="1"/>
          </p:cNvSpPr>
          <p:nvPr>
            <p:ph type="body" idx="12"/>
          </p:nvPr>
        </p:nvSpPr>
        <p:spPr>
          <a:xfrm>
            <a:off x="678873" y="1036506"/>
            <a:ext cx="11042072" cy="4874768"/>
          </a:xfrm>
        </p:spPr>
        <p:txBody>
          <a:bodyPr>
            <a:noAutofit/>
          </a:bodyPr>
          <a:lstStyle/>
          <a:p>
            <a:pPr marL="342900" indent="-342900">
              <a:buFont typeface="Arial" panose="020B0604020202020204" pitchFamily="34" charset="0"/>
              <a:buChar char="•"/>
            </a:pPr>
            <a:r>
              <a:rPr lang="en-US" sz="2200"/>
              <a:t>Hardware</a:t>
            </a:r>
          </a:p>
          <a:p>
            <a:pPr marL="1085850" lvl="1" indent="-342900">
              <a:buFont typeface="Arial" panose="020B0604020202020204" pitchFamily="34" charset="0"/>
              <a:buChar char="•"/>
            </a:pPr>
            <a:r>
              <a:rPr lang="en-US" sz="2200" err="1"/>
              <a:t>KiCad</a:t>
            </a:r>
            <a:r>
              <a:rPr lang="en-US" sz="2200"/>
              <a:t> 8.0.0 → 9.0.0 → 8.0.0 (backport)</a:t>
            </a:r>
          </a:p>
          <a:p>
            <a:pPr marL="1085850" lvl="1" indent="-342900">
              <a:buFont typeface="Arial" panose="020B0604020202020204" pitchFamily="34" charset="0"/>
              <a:buChar char="•"/>
            </a:pPr>
            <a:r>
              <a:rPr lang="en-US" sz="2200"/>
              <a:t>Dense routing requirements for front panel</a:t>
            </a:r>
          </a:p>
          <a:p>
            <a:pPr marL="1085850" lvl="1" indent="-342900">
              <a:buFont typeface="Arial" panose="020B0604020202020204" pitchFamily="34" charset="0"/>
              <a:buChar char="•"/>
            </a:pPr>
            <a:r>
              <a:rPr lang="en-US" sz="2200"/>
              <a:t>Flipped QSPI Connections</a:t>
            </a:r>
          </a:p>
          <a:p>
            <a:pPr marL="1085850" lvl="1" indent="-342900">
              <a:buFont typeface="Arial" panose="020B0604020202020204" pitchFamily="34" charset="0"/>
              <a:buChar char="•"/>
            </a:pPr>
            <a:r>
              <a:rPr lang="en-US" sz="2200"/>
              <a:t>Improper Solder Paste</a:t>
            </a:r>
          </a:p>
          <a:p>
            <a:pPr marL="1085850" lvl="1" indent="-342900">
              <a:buFont typeface="Arial" panose="020B0604020202020204" pitchFamily="34" charset="0"/>
              <a:buChar char="•"/>
            </a:pPr>
            <a:r>
              <a:rPr lang="en-US" sz="2200"/>
              <a:t>Sink Driver Chips</a:t>
            </a:r>
          </a:p>
          <a:p>
            <a:pPr marL="1085850" lvl="1" indent="-342900">
              <a:buFont typeface="Arial" panose="020B0604020202020204" pitchFamily="34" charset="0"/>
              <a:buChar char="•"/>
            </a:pPr>
            <a:r>
              <a:rPr lang="en-US" sz="2200"/>
              <a:t>Incorrect Button Pins</a:t>
            </a:r>
          </a:p>
          <a:p>
            <a:pPr marL="342900" indent="-342900">
              <a:buFont typeface="Arial" panose="020B0604020202020204" pitchFamily="34" charset="0"/>
              <a:buChar char="•"/>
            </a:pPr>
            <a:r>
              <a:rPr lang="en-US" sz="2200"/>
              <a:t>Software</a:t>
            </a:r>
          </a:p>
          <a:p>
            <a:pPr marL="1085850" lvl="1" indent="-342900">
              <a:buFont typeface="Arial" panose="020B0604020202020204" pitchFamily="34" charset="0"/>
              <a:buChar char="•"/>
            </a:pPr>
            <a:r>
              <a:rPr lang="en-US" sz="2200"/>
              <a:t>Programmable I/O</a:t>
            </a:r>
          </a:p>
          <a:p>
            <a:pPr marL="1085850" lvl="1" indent="-342900">
              <a:buFont typeface="Arial" panose="020B0604020202020204" pitchFamily="34" charset="0"/>
              <a:buChar char="•"/>
            </a:pPr>
            <a:r>
              <a:rPr lang="en-US" sz="2200"/>
              <a:t>Debugging Frameworks</a:t>
            </a:r>
          </a:p>
          <a:p>
            <a:pPr marL="1085850" lvl="1" indent="-342900">
              <a:buFont typeface="Arial" panose="020B0604020202020204" pitchFamily="34" charset="0"/>
              <a:buChar char="•"/>
            </a:pPr>
            <a:r>
              <a:rPr lang="en-US" sz="2200"/>
              <a:t>Immature Rust tooling</a:t>
            </a:r>
          </a:p>
          <a:p>
            <a:pPr marL="1085850" lvl="1" indent="-342900">
              <a:buFont typeface="Arial" panose="020B0604020202020204" pitchFamily="34" charset="0"/>
              <a:buChar char="•"/>
            </a:pPr>
            <a:r>
              <a:rPr lang="en-US" sz="2200"/>
              <a:t>CPU ⇔ RAM Bus Communication</a:t>
            </a:r>
          </a:p>
          <a:p>
            <a:pPr marL="1085850" lvl="1" indent="-342900">
              <a:buFont typeface="Arial" panose="020B0604020202020204" pitchFamily="34" charset="0"/>
              <a:buChar char="•"/>
            </a:pP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71839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EA95DD42828F48B7540CF807827C0A" ma:contentTypeVersion="4" ma:contentTypeDescription="Create a new document." ma:contentTypeScope="" ma:versionID="bca35b1ad8297f8706384f08ec9ed3a0">
  <xsd:schema xmlns:xsd="http://www.w3.org/2001/XMLSchema" xmlns:xs="http://www.w3.org/2001/XMLSchema" xmlns:p="http://schemas.microsoft.com/office/2006/metadata/properties" xmlns:ns2="3d6a6c5c-6761-4168-ad5c-8c25f6af7fd4" targetNamespace="http://schemas.microsoft.com/office/2006/metadata/properties" ma:root="true" ma:fieldsID="85cc64022db01cb31ab3480ce7832380" ns2:_="">
    <xsd:import namespace="3d6a6c5c-6761-4168-ad5c-8c25f6af7fd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a6c5c-6761-4168-ad5c-8c25f6af7f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0E3B6E-F706-47B2-BE80-87AEDDB5FB7D}">
  <ds:schemaRefs>
    <ds:schemaRef ds:uri="http://schemas.microsoft.com/sharepoint/v3/contenttype/forms"/>
  </ds:schemaRefs>
</ds:datastoreItem>
</file>

<file path=customXml/itemProps2.xml><?xml version="1.0" encoding="utf-8"?>
<ds:datastoreItem xmlns:ds="http://schemas.openxmlformats.org/officeDocument/2006/customXml" ds:itemID="{B98A9CB0-6CA4-48EE-B827-3C84159C03B0}">
  <ds:schemaRefs>
    <ds:schemaRef ds:uri="3d6a6c5c-6761-4168-ad5c-8c25f6af7f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B8E3579-1150-440A-8755-285DF3B75C37}">
  <ds:schemaRefs>
    <ds:schemaRef ds:uri="3d6a6c5c-6761-4168-ad5c-8c25f6af7fd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3</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ECE 477 Final Review: Team #15 </vt:lpstr>
      <vt:lpstr>Outline</vt:lpstr>
      <vt:lpstr>Project Overview</vt:lpstr>
      <vt:lpstr>Project Overview (Hardware)</vt:lpstr>
      <vt:lpstr>Project Overview (Software)</vt:lpstr>
      <vt:lpstr>Block Diagram (Cards to Backplane)</vt:lpstr>
      <vt:lpstr>Block Diagram (FUll Backplane Interface)</vt:lpstr>
      <vt:lpstr>Block Diagram (Front Panel to Backplane)</vt:lpstr>
      <vt:lpstr>Design Challenges</vt:lpstr>
      <vt:lpstr>Individual contributions</vt:lpstr>
      <vt:lpstr>Individual contributions</vt:lpstr>
      <vt:lpstr>Individual contributions</vt:lpstr>
      <vt:lpstr>Individual contributions</vt:lpstr>
      <vt:lpstr>Individual contributions</vt:lpstr>
      <vt:lpstr>Individual contributions</vt:lpstr>
      <vt:lpstr>Individual contributions</vt:lpstr>
      <vt:lpstr>Individual contributions</vt:lpstr>
      <vt:lpstr>Project Demonstration</vt:lpstr>
      <vt:lpstr>Project Demonstration VIDEO</vt:lpstr>
      <vt:lpstr>PowerPoint Presentation</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1</cp:revision>
  <cp:lastPrinted>2012-02-14T22:31:46Z</cp:lastPrinted>
  <dcterms:created xsi:type="dcterms:W3CDTF">2011-09-20T15:44:26Z</dcterms:created>
  <dcterms:modified xsi:type="dcterms:W3CDTF">2025-04-29T20:44:07Z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0x010100A5EA95DD42828F48B7540CF807827C0A</vt:lpwstr>
  </property>
  <property fmtid="{D5CDD505-2E9C-101B-9397-08002B2CF9AE}" pid="3" name="MSIP_Label_f7606f69-b0ae-4874-be30-7d43a3c7be10_Enabled">
    <vt:lpwstr>true</vt:lpwstr>
  </property>
  <property fmtid="{D5CDD505-2E9C-101B-9397-08002B2CF9AE}" pid="4" name="MSIP_Label_f7606f69-b0ae-4874-be30-7d43a3c7be10_SetDate">
    <vt:lpwstr>2025-04-29T19:02:21Z</vt:lpwstr>
  </property>
  <property fmtid="{D5CDD505-2E9C-101B-9397-08002B2CF9AE}" pid="5" name="MSIP_Label_f7606f69-b0ae-4874-be30-7d43a3c7be10_Method">
    <vt:lpwstr>Standard</vt:lpwstr>
  </property>
  <property fmtid="{D5CDD505-2E9C-101B-9397-08002B2CF9AE}" pid="6" name="MSIP_Label_f7606f69-b0ae-4874-be30-7d43a3c7be10_Name">
    <vt:lpwstr>defa4170-0d19-0005-0001-bc88714345d2</vt:lpwstr>
  </property>
  <property fmtid="{D5CDD505-2E9C-101B-9397-08002B2CF9AE}" pid="7" name="MSIP_Label_f7606f69-b0ae-4874-be30-7d43a3c7be10_SiteId">
    <vt:lpwstr>4130bd39-7c53-419c-b1e5-8758d6d63f21</vt:lpwstr>
  </property>
  <property fmtid="{D5CDD505-2E9C-101B-9397-08002B2CF9AE}" pid="8" name="MSIP_Label_f7606f69-b0ae-4874-be30-7d43a3c7be10_ActionId">
    <vt:lpwstr>2d37d42f-cc13-4b61-a50d-6008cc939638</vt:lpwstr>
  </property>
  <property fmtid="{D5CDD505-2E9C-101B-9397-08002B2CF9AE}" pid="9" name="MSIP_Label_f7606f69-b0ae-4874-be30-7d43a3c7be10_ContentBits">
    <vt:lpwstr>0</vt:lpwstr>
  </property>
  <property fmtid="{D5CDD505-2E9C-101B-9397-08002B2CF9AE}" pid="10" name="MSIP_Label_f7606f69-b0ae-4874-be30-7d43a3c7be10_Tag">
    <vt:lpwstr>10, 3, 0, 1</vt:lpwstr>
  </property>
</Properties>
</file>